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59" r:id="rId1"/>
  </p:sldMasterIdLst>
  <p:notesMasterIdLst>
    <p:notesMasterId r:id="rId4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97" r:id="rId16"/>
    <p:sldId id="296"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94" r:id="rId30"/>
    <p:sldId id="295" r:id="rId31"/>
    <p:sldId id="284" r:id="rId32"/>
    <p:sldId id="285" r:id="rId33"/>
    <p:sldId id="286" r:id="rId34"/>
    <p:sldId id="287" r:id="rId35"/>
    <p:sldId id="288" r:id="rId36"/>
    <p:sldId id="289" r:id="rId37"/>
    <p:sldId id="290" r:id="rId38"/>
    <p:sldId id="291" r:id="rId39"/>
    <p:sldId id="292" r:id="rId40"/>
    <p:sldId id="293" r:id="rId41"/>
    <p:sldId id="298" r:id="rId42"/>
    <p:sldId id="299" r:id="rId43"/>
  </p:sldIdLst>
  <p:sldSz cx="9144000" cy="5143500" type="screen16x9"/>
  <p:notesSz cx="7315200" cy="9601200"/>
  <p:embeddedFontLst>
    <p:embeddedFont>
      <p:font typeface="Questrial" panose="02000000000000000000" pitchFamily="50" charset="0"/>
      <p:regular r:id="rId45"/>
    </p:embeddedFont>
    <p:embeddedFont>
      <p:font typeface="Calibri" panose="020F0502020204030204" pitchFamily="34" charset="0"/>
      <p:regular r:id="rId46"/>
      <p:bold r:id="rId47"/>
      <p:italic r:id="rId48"/>
      <p:boldItalic r:id="rId49"/>
    </p:embeddedFont>
    <p:embeddedFont>
      <p:font typeface="Consolas" panose="020B0609020204030204" pitchFamily="49" charset="0"/>
      <p:regular r:id="rId50"/>
      <p:bold r:id="rId51"/>
      <p:italic r:id="rId52"/>
      <p:boldItalic r:id="rId53"/>
    </p:embeddedFont>
  </p:embeddedFontLst>
  <p:defaultTex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67171"/>
    <a:srgbClr val="7F7F7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7B98BB2-F1E1-466B-938F-8B89A7DBCEFA}">
  <a:tblStyle styleId="{37B98BB2-F1E1-466B-938F-8B89A7DBCEFA}" styleName="Table_0">
    <a:wholeTbl>
      <a:tcStyle>
        <a:tcBdr>
          <a:left>
            <a:ln w="9525" cap="flat" cmpd="sng">
              <a:solidFill>
                <a:srgbClr val="9E9E9E"/>
              </a:solidFill>
              <a:prstDash val="solid"/>
              <a:round/>
              <a:headEnd type="none" w="med" len="med"/>
              <a:tailEnd type="none" w="med" len="med"/>
            </a:ln>
          </a:left>
          <a:right>
            <a:ln w="9525" cap="flat" cmpd="sng">
              <a:solidFill>
                <a:srgbClr val="9E9E9E"/>
              </a:solidFill>
              <a:prstDash val="solid"/>
              <a:round/>
              <a:headEnd type="none" w="med" len="med"/>
              <a:tailEnd type="none" w="med" len="med"/>
            </a:ln>
          </a:right>
          <a:top>
            <a:ln w="9525" cap="flat" cmpd="sng">
              <a:solidFill>
                <a:srgbClr val="9E9E9E"/>
              </a:solidFill>
              <a:prstDash val="solid"/>
              <a:round/>
              <a:headEnd type="none" w="med" len="med"/>
              <a:tailEnd type="none" w="med" len="med"/>
            </a:ln>
          </a:top>
          <a:bottom>
            <a:ln w="9525" cap="flat" cmpd="sng">
              <a:solidFill>
                <a:srgbClr val="9E9E9E"/>
              </a:solidFill>
              <a:prstDash val="solid"/>
              <a:round/>
              <a:headEnd type="none" w="med" len="med"/>
              <a:tailEnd type="none" w="med" len="med"/>
            </a:ln>
          </a:bottom>
          <a:insideH>
            <a:ln w="9525" cap="flat" cmpd="sng">
              <a:solidFill>
                <a:srgbClr val="9E9E9E"/>
              </a:solidFill>
              <a:prstDash val="solid"/>
              <a:round/>
              <a:headEnd type="none" w="med" len="med"/>
              <a:tailEnd type="none" w="med" len="med"/>
            </a:ln>
          </a:insideH>
          <a:insideV>
            <a:ln w="9525" cap="flat" cmpd="sng">
              <a:solidFill>
                <a:srgbClr val="9E9E9E"/>
              </a:solidFill>
              <a:prstDash val="solid"/>
              <a:round/>
              <a:headEnd type="none" w="med" len="med"/>
              <a:tailEnd type="none" w="med" len="med"/>
            </a:ln>
          </a:insideV>
        </a:tcBdr>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779" autoAdjust="0"/>
    <p:restoredTop sz="76122" autoAdjust="0"/>
  </p:normalViewPr>
  <p:slideViewPr>
    <p:cSldViewPr snapToGrid="0">
      <p:cViewPr varScale="1">
        <p:scale>
          <a:sx n="75" d="100"/>
          <a:sy n="75" d="100"/>
        </p:scale>
        <p:origin x="540"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3.fntdata"/><Relationship Id="rId50" Type="http://schemas.openxmlformats.org/officeDocument/2006/relationships/font" Target="fonts/font6.fntdata"/><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1.fntdata"/><Relationship Id="rId53" Type="http://schemas.openxmlformats.org/officeDocument/2006/relationships/font" Target="fonts/font9.fntdata"/><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4.fntdata"/><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7.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2.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5.fntdata"/><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notesMaster" Target="notesMasters/notesMaster1.xml"/><Relationship Id="rId52" Type="http://schemas.openxmlformats.org/officeDocument/2006/relationships/font" Target="fonts/font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1"/>
        <p:cNvGrpSpPr/>
        <p:nvPr/>
      </p:nvGrpSpPr>
      <p:grpSpPr>
        <a:xfrm>
          <a:off x="0" y="0"/>
          <a:ext cx="0" cy="0"/>
          <a:chOff x="0" y="0"/>
          <a:chExt cx="0" cy="0"/>
        </a:xfrm>
      </p:grpSpPr>
      <p:sp>
        <p:nvSpPr>
          <p:cNvPr id="2" name="Shape 2"/>
          <p:cNvSpPr>
            <a:spLocks noGrp="1" noRot="1" noChangeAspect="1"/>
          </p:cNvSpPr>
          <p:nvPr>
            <p:ph type="sldImg" idx="2"/>
          </p:nvPr>
        </p:nvSpPr>
        <p:spPr>
          <a:xfrm>
            <a:off x="457200" y="720725"/>
            <a:ext cx="6400800" cy="36004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 name="Shape 3"/>
          <p:cNvSpPr txBox="1">
            <a:spLocks noGrp="1"/>
          </p:cNvSpPr>
          <p:nvPr>
            <p:ph type="body" idx="1"/>
          </p:nvPr>
        </p:nvSpPr>
        <p:spPr>
          <a:xfrm>
            <a:off x="731521" y="4560570"/>
            <a:ext cx="5852159" cy="4320540"/>
          </a:xfrm>
          <a:prstGeom prst="rect">
            <a:avLst/>
          </a:prstGeom>
          <a:noFill/>
          <a:ln>
            <a:noFill/>
          </a:ln>
        </p:spPr>
        <p:txBody>
          <a:bodyPr lIns="96645" tIns="96645" rIns="96645" bIns="96645" anchor="t" anchorCtr="0"/>
          <a:lstStyle>
            <a:lvl1pPr>
              <a:spcBef>
                <a:spcPts val="0"/>
              </a:spcBef>
              <a:defRPr sz="1100"/>
            </a:lvl1pPr>
            <a:lvl2pPr>
              <a:spcBef>
                <a:spcPts val="0"/>
              </a:spcBef>
              <a:defRPr sz="1100"/>
            </a:lvl2pPr>
            <a:lvl3pPr>
              <a:spcBef>
                <a:spcPts val="0"/>
              </a:spcBef>
              <a:defRPr sz="1100"/>
            </a:lvl3pPr>
            <a:lvl4pPr>
              <a:spcBef>
                <a:spcPts val="0"/>
              </a:spcBef>
              <a:defRPr sz="1100"/>
            </a:lvl4pPr>
            <a:lvl5pPr>
              <a:spcBef>
                <a:spcPts val="0"/>
              </a:spcBef>
              <a:defRPr sz="1100"/>
            </a:lvl5pPr>
            <a:lvl6pPr>
              <a:spcBef>
                <a:spcPts val="0"/>
              </a:spcBef>
              <a:defRPr sz="1100"/>
            </a:lvl6pPr>
            <a:lvl7pPr>
              <a:spcBef>
                <a:spcPts val="0"/>
              </a:spcBef>
              <a:defRPr sz="1100"/>
            </a:lvl7pPr>
            <a:lvl8pPr>
              <a:spcBef>
                <a:spcPts val="0"/>
              </a:spcBef>
              <a:defRPr sz="1100"/>
            </a:lvl8pPr>
            <a:lvl9pPr>
              <a:spcBef>
                <a:spcPts val="0"/>
              </a:spcBef>
              <a:defRPr sz="1100"/>
            </a:lvl9pPr>
          </a:lstStyle>
          <a:p>
            <a:endParaRPr/>
          </a:p>
        </p:txBody>
      </p:sp>
    </p:spTree>
    <p:extLst>
      <p:ext uri="{BB962C8B-B14F-4D97-AF65-F5344CB8AC3E}">
        <p14:creationId xmlns:p14="http://schemas.microsoft.com/office/powerpoint/2010/main" val="3919330705"/>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Shape 80"/>
          <p:cNvSpPr txBox="1">
            <a:spLocks noGrp="1"/>
          </p:cNvSpPr>
          <p:nvPr>
            <p:ph type="body" idx="1"/>
          </p:nvPr>
        </p:nvSpPr>
        <p:spPr>
          <a:xfrm>
            <a:off x="731521" y="4560570"/>
            <a:ext cx="5852159" cy="4320540"/>
          </a:xfrm>
          <a:prstGeom prst="rect">
            <a:avLst/>
          </a:prstGeom>
          <a:noFill/>
          <a:ln>
            <a:noFill/>
          </a:ln>
        </p:spPr>
        <p:txBody>
          <a:bodyPr lIns="96645" tIns="96645" rIns="96645" bIns="96645" anchor="ctr" anchorCtr="0">
            <a:noAutofit/>
          </a:bodyPr>
          <a:lstStyle/>
          <a:p>
            <a:pPr>
              <a:buClr>
                <a:schemeClr val="dk1"/>
              </a:buClr>
            </a:pPr>
            <a:endParaRPr sz="1200">
              <a:solidFill>
                <a:schemeClr val="dk1"/>
              </a:solidFill>
              <a:latin typeface="Arial"/>
              <a:ea typeface="Arial"/>
              <a:cs typeface="Arial"/>
              <a:sym typeface="Arial"/>
            </a:endParaRPr>
          </a:p>
        </p:txBody>
      </p:sp>
      <p:sp>
        <p:nvSpPr>
          <p:cNvPr id="81" name="Shape 81"/>
          <p:cNvSpPr>
            <a:spLocks noGrp="1" noRot="1" noChangeAspect="1"/>
          </p:cNvSpPr>
          <p:nvPr>
            <p:ph type="sldImg" idx="2"/>
          </p:nvPr>
        </p:nvSpPr>
        <p:spPr>
          <a:xfrm>
            <a:off x="457200" y="720725"/>
            <a:ext cx="6400800" cy="36004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31025039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Shape 134"/>
          <p:cNvSpPr txBox="1">
            <a:spLocks noGrp="1"/>
          </p:cNvSpPr>
          <p:nvPr>
            <p:ph type="body" idx="1"/>
          </p:nvPr>
        </p:nvSpPr>
        <p:spPr>
          <a:xfrm>
            <a:off x="731521" y="4560570"/>
            <a:ext cx="5852159" cy="4320540"/>
          </a:xfrm>
          <a:prstGeom prst="rect">
            <a:avLst/>
          </a:prstGeom>
          <a:noFill/>
          <a:ln>
            <a:noFill/>
          </a:ln>
        </p:spPr>
        <p:txBody>
          <a:bodyPr lIns="96645" tIns="96645" rIns="96645" bIns="96645" anchor="ctr" anchorCtr="0">
            <a:noAutofit/>
          </a:bodyPr>
          <a:lstStyle/>
          <a:p>
            <a:pPr>
              <a:buClr>
                <a:schemeClr val="dk1"/>
              </a:buClr>
            </a:pPr>
            <a:endParaRPr sz="1200">
              <a:solidFill>
                <a:schemeClr val="dk1"/>
              </a:solidFill>
              <a:latin typeface="Arial"/>
              <a:ea typeface="Arial"/>
              <a:cs typeface="Arial"/>
              <a:sym typeface="Arial"/>
            </a:endParaRPr>
          </a:p>
        </p:txBody>
      </p:sp>
      <p:sp>
        <p:nvSpPr>
          <p:cNvPr id="135" name="Shape 135"/>
          <p:cNvSpPr>
            <a:spLocks noGrp="1" noRot="1" noChangeAspect="1"/>
          </p:cNvSpPr>
          <p:nvPr>
            <p:ph type="sldImg" idx="2"/>
          </p:nvPr>
        </p:nvSpPr>
        <p:spPr>
          <a:xfrm>
            <a:off x="457200" y="720725"/>
            <a:ext cx="6400800" cy="36004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6912107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Shape 140"/>
          <p:cNvSpPr txBox="1">
            <a:spLocks noGrp="1"/>
          </p:cNvSpPr>
          <p:nvPr>
            <p:ph type="body" idx="1"/>
          </p:nvPr>
        </p:nvSpPr>
        <p:spPr>
          <a:xfrm>
            <a:off x="731521" y="4560570"/>
            <a:ext cx="5852159" cy="4320540"/>
          </a:xfrm>
          <a:prstGeom prst="rect">
            <a:avLst/>
          </a:prstGeom>
          <a:noFill/>
          <a:ln>
            <a:noFill/>
          </a:ln>
        </p:spPr>
        <p:txBody>
          <a:bodyPr lIns="96645" tIns="96645" rIns="96645" bIns="96645" anchor="ctr" anchorCtr="0">
            <a:noAutofit/>
          </a:bodyPr>
          <a:lstStyle/>
          <a:p>
            <a:pPr>
              <a:buClr>
                <a:schemeClr val="dk1"/>
              </a:buClr>
            </a:pPr>
            <a:endParaRPr sz="1200">
              <a:solidFill>
                <a:schemeClr val="dk1"/>
              </a:solidFill>
              <a:latin typeface="Arial"/>
              <a:ea typeface="Arial"/>
              <a:cs typeface="Arial"/>
              <a:sym typeface="Arial"/>
            </a:endParaRPr>
          </a:p>
        </p:txBody>
      </p:sp>
      <p:sp>
        <p:nvSpPr>
          <p:cNvPr id="141" name="Shape 141"/>
          <p:cNvSpPr>
            <a:spLocks noGrp="1" noRot="1" noChangeAspect="1"/>
          </p:cNvSpPr>
          <p:nvPr>
            <p:ph type="sldImg" idx="2"/>
          </p:nvPr>
        </p:nvSpPr>
        <p:spPr>
          <a:xfrm>
            <a:off x="457200" y="720725"/>
            <a:ext cx="6400800" cy="36004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5107914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Shape 146"/>
          <p:cNvSpPr txBox="1">
            <a:spLocks noGrp="1"/>
          </p:cNvSpPr>
          <p:nvPr>
            <p:ph type="body" idx="1"/>
          </p:nvPr>
        </p:nvSpPr>
        <p:spPr>
          <a:xfrm>
            <a:off x="731521" y="4560570"/>
            <a:ext cx="5852159" cy="4320540"/>
          </a:xfrm>
          <a:prstGeom prst="rect">
            <a:avLst/>
          </a:prstGeom>
          <a:noFill/>
          <a:ln>
            <a:noFill/>
          </a:ln>
        </p:spPr>
        <p:txBody>
          <a:bodyPr lIns="96645" tIns="96645" rIns="96645" bIns="96645" anchor="ctr" anchorCtr="0">
            <a:noAutofit/>
          </a:bodyPr>
          <a:lstStyle/>
          <a:p>
            <a:pPr>
              <a:buClr>
                <a:schemeClr val="dk1"/>
              </a:buClr>
            </a:pPr>
            <a:endParaRPr sz="1200">
              <a:solidFill>
                <a:schemeClr val="dk1"/>
              </a:solidFill>
              <a:latin typeface="Arial"/>
              <a:ea typeface="Arial"/>
              <a:cs typeface="Arial"/>
              <a:sym typeface="Arial"/>
            </a:endParaRPr>
          </a:p>
        </p:txBody>
      </p:sp>
      <p:sp>
        <p:nvSpPr>
          <p:cNvPr id="147" name="Shape 147"/>
          <p:cNvSpPr>
            <a:spLocks noGrp="1" noRot="1" noChangeAspect="1"/>
          </p:cNvSpPr>
          <p:nvPr>
            <p:ph type="sldImg" idx="2"/>
          </p:nvPr>
        </p:nvSpPr>
        <p:spPr>
          <a:xfrm>
            <a:off x="457200" y="720725"/>
            <a:ext cx="6400800" cy="36004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33061118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Shape 152"/>
          <p:cNvSpPr txBox="1">
            <a:spLocks noGrp="1"/>
          </p:cNvSpPr>
          <p:nvPr>
            <p:ph type="body" idx="1"/>
          </p:nvPr>
        </p:nvSpPr>
        <p:spPr>
          <a:xfrm>
            <a:off x="731521" y="4560570"/>
            <a:ext cx="5852159" cy="4320540"/>
          </a:xfrm>
          <a:prstGeom prst="rect">
            <a:avLst/>
          </a:prstGeom>
          <a:noFill/>
          <a:ln>
            <a:noFill/>
          </a:ln>
        </p:spPr>
        <p:txBody>
          <a:bodyPr lIns="96645" tIns="96645" rIns="96645" bIns="96645" anchor="ctr" anchorCtr="0">
            <a:noAutofit/>
          </a:bodyPr>
          <a:lstStyle/>
          <a:p>
            <a:pPr>
              <a:buClr>
                <a:schemeClr val="dk1"/>
              </a:buClr>
            </a:pPr>
            <a:endParaRPr sz="1200" dirty="0">
              <a:solidFill>
                <a:schemeClr val="dk1"/>
              </a:solidFill>
              <a:latin typeface="Arial"/>
              <a:ea typeface="Arial"/>
              <a:cs typeface="Arial"/>
              <a:sym typeface="Arial"/>
            </a:endParaRPr>
          </a:p>
        </p:txBody>
      </p:sp>
      <p:sp>
        <p:nvSpPr>
          <p:cNvPr id="153" name="Shape 153"/>
          <p:cNvSpPr>
            <a:spLocks noGrp="1" noRot="1" noChangeAspect="1"/>
          </p:cNvSpPr>
          <p:nvPr>
            <p:ph type="sldImg" idx="2"/>
          </p:nvPr>
        </p:nvSpPr>
        <p:spPr>
          <a:xfrm>
            <a:off x="457200" y="720725"/>
            <a:ext cx="6400800" cy="36004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9596318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Shape 159"/>
          <p:cNvSpPr txBox="1">
            <a:spLocks noGrp="1"/>
          </p:cNvSpPr>
          <p:nvPr>
            <p:ph type="body" idx="1"/>
          </p:nvPr>
        </p:nvSpPr>
        <p:spPr>
          <a:xfrm>
            <a:off x="731521" y="4560570"/>
            <a:ext cx="5852159" cy="4320540"/>
          </a:xfrm>
          <a:prstGeom prst="rect">
            <a:avLst/>
          </a:prstGeom>
          <a:noFill/>
          <a:ln>
            <a:noFill/>
          </a:ln>
        </p:spPr>
        <p:txBody>
          <a:bodyPr lIns="96645" tIns="96645" rIns="96645" bIns="96645" anchor="ctr" anchorCtr="0">
            <a:noAutofit/>
          </a:bodyPr>
          <a:lstStyle/>
          <a:p>
            <a:pPr>
              <a:buClr>
                <a:schemeClr val="dk1"/>
              </a:buClr>
            </a:pPr>
            <a:r>
              <a:rPr lang="en-US" sz="1200" dirty="0">
                <a:solidFill>
                  <a:schemeClr val="dk1"/>
                </a:solidFill>
                <a:latin typeface="Arial"/>
                <a:ea typeface="Arial"/>
                <a:cs typeface="Arial"/>
                <a:sym typeface="Arial"/>
              </a:rPr>
              <a:t>This is a note!</a:t>
            </a:r>
            <a:endParaRPr sz="1200" dirty="0">
              <a:solidFill>
                <a:schemeClr val="dk1"/>
              </a:solidFill>
              <a:latin typeface="Arial"/>
              <a:ea typeface="Arial"/>
              <a:cs typeface="Arial"/>
              <a:sym typeface="Arial"/>
            </a:endParaRPr>
          </a:p>
        </p:txBody>
      </p:sp>
      <p:sp>
        <p:nvSpPr>
          <p:cNvPr id="160" name="Shape 160"/>
          <p:cNvSpPr>
            <a:spLocks noGrp="1" noRot="1" noChangeAspect="1"/>
          </p:cNvSpPr>
          <p:nvPr>
            <p:ph type="sldImg" idx="2"/>
          </p:nvPr>
        </p:nvSpPr>
        <p:spPr>
          <a:xfrm>
            <a:off x="457200" y="720725"/>
            <a:ext cx="6400800" cy="36004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36871579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Shape 159"/>
          <p:cNvSpPr txBox="1">
            <a:spLocks noGrp="1"/>
          </p:cNvSpPr>
          <p:nvPr>
            <p:ph type="body" idx="1"/>
          </p:nvPr>
        </p:nvSpPr>
        <p:spPr>
          <a:xfrm>
            <a:off x="731521" y="4560570"/>
            <a:ext cx="5852159" cy="4320540"/>
          </a:xfrm>
          <a:prstGeom prst="rect">
            <a:avLst/>
          </a:prstGeom>
          <a:noFill/>
          <a:ln>
            <a:noFill/>
          </a:ln>
        </p:spPr>
        <p:txBody>
          <a:bodyPr lIns="96645" tIns="96645" rIns="96645" bIns="96645" anchor="ctr" anchorCtr="0">
            <a:noAutofit/>
          </a:bodyPr>
          <a:lstStyle/>
          <a:p>
            <a:pPr>
              <a:buClr>
                <a:schemeClr val="dk1"/>
              </a:buClr>
            </a:pPr>
            <a:r>
              <a:rPr lang="en-US" sz="1200" dirty="0">
                <a:solidFill>
                  <a:schemeClr val="dk1"/>
                </a:solidFill>
                <a:latin typeface="Arial"/>
                <a:ea typeface="Arial"/>
                <a:cs typeface="Arial"/>
                <a:sym typeface="Arial"/>
              </a:rPr>
              <a:t>This is a note!</a:t>
            </a:r>
            <a:endParaRPr sz="1200" dirty="0">
              <a:solidFill>
                <a:schemeClr val="dk1"/>
              </a:solidFill>
              <a:latin typeface="Arial"/>
              <a:ea typeface="Arial"/>
              <a:cs typeface="Arial"/>
              <a:sym typeface="Arial"/>
            </a:endParaRPr>
          </a:p>
        </p:txBody>
      </p:sp>
      <p:sp>
        <p:nvSpPr>
          <p:cNvPr id="160" name="Shape 160"/>
          <p:cNvSpPr>
            <a:spLocks noGrp="1" noRot="1" noChangeAspect="1"/>
          </p:cNvSpPr>
          <p:nvPr>
            <p:ph type="sldImg" idx="2"/>
          </p:nvPr>
        </p:nvSpPr>
        <p:spPr>
          <a:xfrm>
            <a:off x="457200" y="720725"/>
            <a:ext cx="6400800" cy="36004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3961053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Shape 166"/>
          <p:cNvSpPr txBox="1">
            <a:spLocks noGrp="1"/>
          </p:cNvSpPr>
          <p:nvPr>
            <p:ph type="body" idx="1"/>
          </p:nvPr>
        </p:nvSpPr>
        <p:spPr>
          <a:xfrm>
            <a:off x="731521" y="4560570"/>
            <a:ext cx="5852159" cy="4320540"/>
          </a:xfrm>
          <a:prstGeom prst="rect">
            <a:avLst/>
          </a:prstGeom>
          <a:noFill/>
          <a:ln>
            <a:noFill/>
          </a:ln>
        </p:spPr>
        <p:txBody>
          <a:bodyPr lIns="96645" tIns="96645" rIns="96645" bIns="96645" anchor="ctr" anchorCtr="0">
            <a:noAutofit/>
          </a:bodyPr>
          <a:lstStyle/>
          <a:p>
            <a:endParaRPr sz="1200" dirty="0">
              <a:solidFill>
                <a:schemeClr val="dk1"/>
              </a:solidFill>
              <a:latin typeface="Arial"/>
              <a:ea typeface="Arial"/>
              <a:cs typeface="Arial"/>
              <a:sym typeface="Arial"/>
            </a:endParaRPr>
          </a:p>
        </p:txBody>
      </p:sp>
      <p:sp>
        <p:nvSpPr>
          <p:cNvPr id="167" name="Shape 167"/>
          <p:cNvSpPr>
            <a:spLocks noGrp="1" noRot="1" noChangeAspect="1"/>
          </p:cNvSpPr>
          <p:nvPr>
            <p:ph type="sldImg" idx="2"/>
          </p:nvPr>
        </p:nvSpPr>
        <p:spPr>
          <a:xfrm>
            <a:off x="457200" y="720725"/>
            <a:ext cx="6400800" cy="36004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8687493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Shape 172"/>
          <p:cNvSpPr txBox="1">
            <a:spLocks noGrp="1"/>
          </p:cNvSpPr>
          <p:nvPr>
            <p:ph type="body" idx="1"/>
          </p:nvPr>
        </p:nvSpPr>
        <p:spPr>
          <a:xfrm>
            <a:off x="731521" y="4560570"/>
            <a:ext cx="5852159" cy="4320540"/>
          </a:xfrm>
          <a:prstGeom prst="rect">
            <a:avLst/>
          </a:prstGeom>
          <a:noFill/>
          <a:ln>
            <a:noFill/>
          </a:ln>
        </p:spPr>
        <p:txBody>
          <a:bodyPr lIns="96645" tIns="96645" rIns="96645" bIns="96645" anchor="ctr" anchorCtr="0">
            <a:noAutofit/>
          </a:bodyPr>
          <a:lstStyle/>
          <a:p>
            <a:pPr>
              <a:buClr>
                <a:schemeClr val="dk1"/>
              </a:buClr>
            </a:pPr>
            <a:endParaRPr sz="1200" dirty="0">
              <a:solidFill>
                <a:schemeClr val="dk1"/>
              </a:solidFill>
              <a:latin typeface="Arial"/>
              <a:ea typeface="Arial"/>
              <a:cs typeface="Arial"/>
              <a:sym typeface="Arial"/>
            </a:endParaRPr>
          </a:p>
        </p:txBody>
      </p:sp>
      <p:sp>
        <p:nvSpPr>
          <p:cNvPr id="173" name="Shape 173"/>
          <p:cNvSpPr>
            <a:spLocks noGrp="1" noRot="1" noChangeAspect="1"/>
          </p:cNvSpPr>
          <p:nvPr>
            <p:ph type="sldImg" idx="2"/>
          </p:nvPr>
        </p:nvSpPr>
        <p:spPr>
          <a:xfrm>
            <a:off x="457200" y="720725"/>
            <a:ext cx="6400800" cy="36004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40809234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Shape 178"/>
          <p:cNvSpPr txBox="1">
            <a:spLocks noGrp="1"/>
          </p:cNvSpPr>
          <p:nvPr>
            <p:ph type="body" idx="1"/>
          </p:nvPr>
        </p:nvSpPr>
        <p:spPr>
          <a:xfrm>
            <a:off x="731521" y="4560570"/>
            <a:ext cx="5852159" cy="4320540"/>
          </a:xfrm>
          <a:prstGeom prst="rect">
            <a:avLst/>
          </a:prstGeom>
          <a:noFill/>
          <a:ln>
            <a:noFill/>
          </a:ln>
        </p:spPr>
        <p:txBody>
          <a:bodyPr lIns="96645" tIns="96645" rIns="96645" bIns="96645" anchor="ctr" anchorCtr="0">
            <a:noAutofit/>
          </a:bodyPr>
          <a:lstStyle/>
          <a:p>
            <a:pPr>
              <a:buClr>
                <a:schemeClr val="dk1"/>
              </a:buClr>
            </a:pPr>
            <a:endParaRPr sz="1200">
              <a:solidFill>
                <a:schemeClr val="dk1"/>
              </a:solidFill>
              <a:latin typeface="Arial"/>
              <a:ea typeface="Arial"/>
              <a:cs typeface="Arial"/>
              <a:sym typeface="Arial"/>
            </a:endParaRPr>
          </a:p>
        </p:txBody>
      </p:sp>
      <p:sp>
        <p:nvSpPr>
          <p:cNvPr id="179" name="Shape 179"/>
          <p:cNvSpPr>
            <a:spLocks noGrp="1" noRot="1" noChangeAspect="1"/>
          </p:cNvSpPr>
          <p:nvPr>
            <p:ph type="sldImg" idx="2"/>
          </p:nvPr>
        </p:nvSpPr>
        <p:spPr>
          <a:xfrm>
            <a:off x="457200" y="720725"/>
            <a:ext cx="6400800" cy="36004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7339988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Shape 184"/>
          <p:cNvSpPr txBox="1">
            <a:spLocks noGrp="1"/>
          </p:cNvSpPr>
          <p:nvPr>
            <p:ph type="body" idx="1"/>
          </p:nvPr>
        </p:nvSpPr>
        <p:spPr>
          <a:xfrm>
            <a:off x="731521" y="4560570"/>
            <a:ext cx="5852159" cy="4320540"/>
          </a:xfrm>
          <a:prstGeom prst="rect">
            <a:avLst/>
          </a:prstGeom>
          <a:noFill/>
          <a:ln>
            <a:noFill/>
          </a:ln>
        </p:spPr>
        <p:txBody>
          <a:bodyPr lIns="96645" tIns="96645" rIns="96645" bIns="96645" anchor="ctr" anchorCtr="0">
            <a:noAutofit/>
          </a:bodyPr>
          <a:lstStyle/>
          <a:p>
            <a:pPr>
              <a:buClr>
                <a:schemeClr val="dk1"/>
              </a:buClr>
            </a:pPr>
            <a:endParaRPr sz="1200" dirty="0">
              <a:solidFill>
                <a:schemeClr val="dk1"/>
              </a:solidFill>
              <a:latin typeface="Arial"/>
              <a:ea typeface="Arial"/>
              <a:cs typeface="Arial"/>
              <a:sym typeface="Arial"/>
            </a:endParaRPr>
          </a:p>
        </p:txBody>
      </p:sp>
      <p:sp>
        <p:nvSpPr>
          <p:cNvPr id="185" name="Shape 185"/>
          <p:cNvSpPr>
            <a:spLocks noGrp="1" noRot="1" noChangeAspect="1"/>
          </p:cNvSpPr>
          <p:nvPr>
            <p:ph type="sldImg" idx="2"/>
          </p:nvPr>
        </p:nvSpPr>
        <p:spPr>
          <a:xfrm>
            <a:off x="457200" y="720725"/>
            <a:ext cx="6400800" cy="36004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199537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Shape 86"/>
          <p:cNvSpPr txBox="1">
            <a:spLocks noGrp="1"/>
          </p:cNvSpPr>
          <p:nvPr>
            <p:ph type="body" idx="1"/>
          </p:nvPr>
        </p:nvSpPr>
        <p:spPr>
          <a:xfrm>
            <a:off x="731521" y="4560570"/>
            <a:ext cx="5852159" cy="4320540"/>
          </a:xfrm>
          <a:prstGeom prst="rect">
            <a:avLst/>
          </a:prstGeom>
          <a:noFill/>
          <a:ln>
            <a:noFill/>
          </a:ln>
        </p:spPr>
        <p:txBody>
          <a:bodyPr lIns="96645" tIns="96645" rIns="96645" bIns="96645" anchor="ctr" anchorCtr="0">
            <a:noAutofit/>
          </a:bodyPr>
          <a:lstStyle/>
          <a:p>
            <a:pPr>
              <a:buClr>
                <a:schemeClr val="dk1"/>
              </a:buClr>
            </a:pPr>
            <a:endParaRPr lang="en-US" sz="1200" dirty="0">
              <a:solidFill>
                <a:schemeClr val="dk1"/>
              </a:solidFill>
              <a:latin typeface="Arial"/>
              <a:ea typeface="Arial"/>
              <a:cs typeface="Arial"/>
              <a:sym typeface="Arial"/>
            </a:endParaRPr>
          </a:p>
          <a:p>
            <a:pPr>
              <a:buClr>
                <a:schemeClr val="dk1"/>
              </a:buClr>
            </a:pPr>
            <a:r>
              <a:rPr lang="en-US" sz="1200">
                <a:solidFill>
                  <a:schemeClr val="dk1"/>
                </a:solidFill>
                <a:latin typeface="Arial"/>
                <a:ea typeface="Arial"/>
                <a:cs typeface="Arial"/>
                <a:sym typeface="Arial"/>
              </a:rPr>
              <a:t>\</a:t>
            </a:r>
            <a:endParaRPr sz="1200" dirty="0">
              <a:solidFill>
                <a:schemeClr val="dk1"/>
              </a:solidFill>
              <a:latin typeface="Arial"/>
              <a:ea typeface="Arial"/>
              <a:cs typeface="Arial"/>
              <a:sym typeface="Arial"/>
            </a:endParaRPr>
          </a:p>
        </p:txBody>
      </p:sp>
      <p:sp>
        <p:nvSpPr>
          <p:cNvPr id="87" name="Shape 87"/>
          <p:cNvSpPr>
            <a:spLocks noGrp="1" noRot="1" noChangeAspect="1"/>
          </p:cNvSpPr>
          <p:nvPr>
            <p:ph type="sldImg" idx="2"/>
          </p:nvPr>
        </p:nvSpPr>
        <p:spPr>
          <a:xfrm>
            <a:off x="457200" y="720725"/>
            <a:ext cx="6400800" cy="36004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03590803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Shape 190"/>
          <p:cNvSpPr txBox="1">
            <a:spLocks noGrp="1"/>
          </p:cNvSpPr>
          <p:nvPr>
            <p:ph type="body" idx="1"/>
          </p:nvPr>
        </p:nvSpPr>
        <p:spPr>
          <a:xfrm>
            <a:off x="731521" y="4560570"/>
            <a:ext cx="5852159" cy="4320540"/>
          </a:xfrm>
          <a:prstGeom prst="rect">
            <a:avLst/>
          </a:prstGeom>
          <a:noFill/>
          <a:ln>
            <a:noFill/>
          </a:ln>
        </p:spPr>
        <p:txBody>
          <a:bodyPr lIns="96645" tIns="96645" rIns="96645" bIns="96645" anchor="ctr" anchorCtr="0">
            <a:noAutofit/>
          </a:bodyPr>
          <a:lstStyle/>
          <a:p>
            <a:pPr>
              <a:buClr>
                <a:schemeClr val="dk1"/>
              </a:buClr>
            </a:pPr>
            <a:endParaRPr sz="1200">
              <a:solidFill>
                <a:schemeClr val="dk1"/>
              </a:solidFill>
              <a:latin typeface="Arial"/>
              <a:ea typeface="Arial"/>
              <a:cs typeface="Arial"/>
              <a:sym typeface="Arial"/>
            </a:endParaRPr>
          </a:p>
        </p:txBody>
      </p:sp>
      <p:sp>
        <p:nvSpPr>
          <p:cNvPr id="191" name="Shape 191"/>
          <p:cNvSpPr>
            <a:spLocks noGrp="1" noRot="1" noChangeAspect="1"/>
          </p:cNvSpPr>
          <p:nvPr>
            <p:ph type="sldImg" idx="2"/>
          </p:nvPr>
        </p:nvSpPr>
        <p:spPr>
          <a:xfrm>
            <a:off x="457200" y="720725"/>
            <a:ext cx="6400800" cy="36004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90508421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Shape 196"/>
          <p:cNvSpPr txBox="1">
            <a:spLocks noGrp="1"/>
          </p:cNvSpPr>
          <p:nvPr>
            <p:ph type="body" idx="1"/>
          </p:nvPr>
        </p:nvSpPr>
        <p:spPr>
          <a:xfrm>
            <a:off x="731521" y="4560570"/>
            <a:ext cx="5852159" cy="4320540"/>
          </a:xfrm>
          <a:prstGeom prst="rect">
            <a:avLst/>
          </a:prstGeom>
          <a:noFill/>
          <a:ln>
            <a:noFill/>
          </a:ln>
        </p:spPr>
        <p:txBody>
          <a:bodyPr lIns="96645" tIns="96645" rIns="96645" bIns="96645" anchor="ctr" anchorCtr="0">
            <a:noAutofit/>
          </a:bodyPr>
          <a:lstStyle/>
          <a:p>
            <a:pPr>
              <a:buClr>
                <a:schemeClr val="dk1"/>
              </a:buClr>
            </a:pPr>
            <a:endParaRPr sz="1200">
              <a:solidFill>
                <a:schemeClr val="dk1"/>
              </a:solidFill>
              <a:latin typeface="Arial"/>
              <a:ea typeface="Arial"/>
              <a:cs typeface="Arial"/>
              <a:sym typeface="Arial"/>
            </a:endParaRPr>
          </a:p>
        </p:txBody>
      </p:sp>
      <p:sp>
        <p:nvSpPr>
          <p:cNvPr id="197" name="Shape 197"/>
          <p:cNvSpPr>
            <a:spLocks noGrp="1" noRot="1" noChangeAspect="1"/>
          </p:cNvSpPr>
          <p:nvPr>
            <p:ph type="sldImg" idx="2"/>
          </p:nvPr>
        </p:nvSpPr>
        <p:spPr>
          <a:xfrm>
            <a:off x="457200" y="720725"/>
            <a:ext cx="6400800" cy="36004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94797166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Shape 202"/>
          <p:cNvSpPr txBox="1">
            <a:spLocks noGrp="1"/>
          </p:cNvSpPr>
          <p:nvPr>
            <p:ph type="body" idx="1"/>
          </p:nvPr>
        </p:nvSpPr>
        <p:spPr>
          <a:xfrm>
            <a:off x="731521" y="4560570"/>
            <a:ext cx="5852159" cy="4320540"/>
          </a:xfrm>
          <a:prstGeom prst="rect">
            <a:avLst/>
          </a:prstGeom>
          <a:noFill/>
          <a:ln>
            <a:noFill/>
          </a:ln>
        </p:spPr>
        <p:txBody>
          <a:bodyPr lIns="96645" tIns="96645" rIns="96645" bIns="96645" anchor="ctr" anchorCtr="0">
            <a:noAutofit/>
          </a:bodyPr>
          <a:lstStyle/>
          <a:p>
            <a:pPr>
              <a:buClr>
                <a:schemeClr val="dk1"/>
              </a:buClr>
            </a:pPr>
            <a:endParaRPr sz="1200">
              <a:solidFill>
                <a:schemeClr val="dk1"/>
              </a:solidFill>
              <a:latin typeface="Arial"/>
              <a:ea typeface="Arial"/>
              <a:cs typeface="Arial"/>
              <a:sym typeface="Arial"/>
            </a:endParaRPr>
          </a:p>
        </p:txBody>
      </p:sp>
      <p:sp>
        <p:nvSpPr>
          <p:cNvPr id="203" name="Shape 203"/>
          <p:cNvSpPr>
            <a:spLocks noGrp="1" noRot="1" noChangeAspect="1"/>
          </p:cNvSpPr>
          <p:nvPr>
            <p:ph type="sldImg" idx="2"/>
          </p:nvPr>
        </p:nvSpPr>
        <p:spPr>
          <a:xfrm>
            <a:off x="457200" y="720725"/>
            <a:ext cx="6400800" cy="36004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5360639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Shape 208"/>
          <p:cNvSpPr txBox="1">
            <a:spLocks noGrp="1"/>
          </p:cNvSpPr>
          <p:nvPr>
            <p:ph type="body" idx="1"/>
          </p:nvPr>
        </p:nvSpPr>
        <p:spPr>
          <a:xfrm>
            <a:off x="731521" y="4560570"/>
            <a:ext cx="5852159" cy="4320540"/>
          </a:xfrm>
          <a:prstGeom prst="rect">
            <a:avLst/>
          </a:prstGeom>
          <a:noFill/>
          <a:ln>
            <a:noFill/>
          </a:ln>
        </p:spPr>
        <p:txBody>
          <a:bodyPr lIns="96645" tIns="96645" rIns="96645" bIns="96645" anchor="ctr" anchorCtr="0">
            <a:noAutofit/>
          </a:bodyPr>
          <a:lstStyle/>
          <a:p>
            <a:pPr>
              <a:buClr>
                <a:schemeClr val="dk1"/>
              </a:buClr>
            </a:pPr>
            <a:endParaRPr sz="1200">
              <a:solidFill>
                <a:schemeClr val="dk1"/>
              </a:solidFill>
              <a:latin typeface="Arial"/>
              <a:ea typeface="Arial"/>
              <a:cs typeface="Arial"/>
              <a:sym typeface="Arial"/>
            </a:endParaRPr>
          </a:p>
        </p:txBody>
      </p:sp>
      <p:sp>
        <p:nvSpPr>
          <p:cNvPr id="209" name="Shape 209"/>
          <p:cNvSpPr>
            <a:spLocks noGrp="1" noRot="1" noChangeAspect="1"/>
          </p:cNvSpPr>
          <p:nvPr>
            <p:ph type="sldImg" idx="2"/>
          </p:nvPr>
        </p:nvSpPr>
        <p:spPr>
          <a:xfrm>
            <a:off x="457200" y="720725"/>
            <a:ext cx="6400800" cy="36004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16789676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Shape 215"/>
          <p:cNvSpPr txBox="1">
            <a:spLocks noGrp="1"/>
          </p:cNvSpPr>
          <p:nvPr>
            <p:ph type="body" idx="1"/>
          </p:nvPr>
        </p:nvSpPr>
        <p:spPr>
          <a:xfrm>
            <a:off x="731521" y="4560570"/>
            <a:ext cx="5852159" cy="4320540"/>
          </a:xfrm>
          <a:prstGeom prst="rect">
            <a:avLst/>
          </a:prstGeom>
          <a:noFill/>
          <a:ln>
            <a:noFill/>
          </a:ln>
        </p:spPr>
        <p:txBody>
          <a:bodyPr lIns="96645" tIns="96645" rIns="96645" bIns="96645" anchor="ctr" anchorCtr="0">
            <a:noAutofit/>
          </a:bodyPr>
          <a:lstStyle/>
          <a:p>
            <a:pPr>
              <a:buClr>
                <a:schemeClr val="dk1"/>
              </a:buClr>
            </a:pPr>
            <a:endParaRPr sz="1200">
              <a:solidFill>
                <a:schemeClr val="dk1"/>
              </a:solidFill>
              <a:latin typeface="Arial"/>
              <a:ea typeface="Arial"/>
              <a:cs typeface="Arial"/>
              <a:sym typeface="Arial"/>
            </a:endParaRPr>
          </a:p>
        </p:txBody>
      </p:sp>
      <p:sp>
        <p:nvSpPr>
          <p:cNvPr id="216" name="Shape 216"/>
          <p:cNvSpPr>
            <a:spLocks noGrp="1" noRot="1" noChangeAspect="1"/>
          </p:cNvSpPr>
          <p:nvPr>
            <p:ph type="sldImg" idx="2"/>
          </p:nvPr>
        </p:nvSpPr>
        <p:spPr>
          <a:xfrm>
            <a:off x="457200" y="720725"/>
            <a:ext cx="6400800" cy="36004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390169269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Shape 221"/>
          <p:cNvSpPr txBox="1">
            <a:spLocks noGrp="1"/>
          </p:cNvSpPr>
          <p:nvPr>
            <p:ph type="body" idx="1"/>
          </p:nvPr>
        </p:nvSpPr>
        <p:spPr>
          <a:xfrm>
            <a:off x="731521" y="4560570"/>
            <a:ext cx="5852159" cy="4320540"/>
          </a:xfrm>
          <a:prstGeom prst="rect">
            <a:avLst/>
          </a:prstGeom>
          <a:noFill/>
          <a:ln>
            <a:noFill/>
          </a:ln>
        </p:spPr>
        <p:txBody>
          <a:bodyPr lIns="96645" tIns="96645" rIns="96645" bIns="96645" anchor="ctr" anchorCtr="0">
            <a:noAutofit/>
          </a:bodyPr>
          <a:lstStyle/>
          <a:p>
            <a:pPr>
              <a:buClr>
                <a:schemeClr val="dk1"/>
              </a:buClr>
            </a:pPr>
            <a:endParaRPr sz="1200">
              <a:solidFill>
                <a:schemeClr val="dk1"/>
              </a:solidFill>
              <a:latin typeface="Arial"/>
              <a:ea typeface="Arial"/>
              <a:cs typeface="Arial"/>
              <a:sym typeface="Arial"/>
            </a:endParaRPr>
          </a:p>
        </p:txBody>
      </p:sp>
      <p:sp>
        <p:nvSpPr>
          <p:cNvPr id="222" name="Shape 222"/>
          <p:cNvSpPr>
            <a:spLocks noGrp="1" noRot="1" noChangeAspect="1"/>
          </p:cNvSpPr>
          <p:nvPr>
            <p:ph type="sldImg" idx="2"/>
          </p:nvPr>
        </p:nvSpPr>
        <p:spPr>
          <a:xfrm>
            <a:off x="457200" y="720725"/>
            <a:ext cx="6400800" cy="36004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645849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Shape 227"/>
          <p:cNvSpPr txBox="1">
            <a:spLocks noGrp="1"/>
          </p:cNvSpPr>
          <p:nvPr>
            <p:ph type="body" idx="1"/>
          </p:nvPr>
        </p:nvSpPr>
        <p:spPr>
          <a:xfrm>
            <a:off x="731521" y="4560570"/>
            <a:ext cx="5852159" cy="4320540"/>
          </a:xfrm>
          <a:prstGeom prst="rect">
            <a:avLst/>
          </a:prstGeom>
          <a:noFill/>
          <a:ln>
            <a:noFill/>
          </a:ln>
        </p:spPr>
        <p:txBody>
          <a:bodyPr lIns="96645" tIns="96645" rIns="96645" bIns="96645" anchor="ctr" anchorCtr="0">
            <a:noAutofit/>
          </a:bodyPr>
          <a:lstStyle/>
          <a:p>
            <a:pPr>
              <a:buClr>
                <a:schemeClr val="dk1"/>
              </a:buClr>
            </a:pPr>
            <a:endParaRPr sz="1200">
              <a:solidFill>
                <a:schemeClr val="dk1"/>
              </a:solidFill>
              <a:latin typeface="Arial"/>
              <a:ea typeface="Arial"/>
              <a:cs typeface="Arial"/>
              <a:sym typeface="Arial"/>
            </a:endParaRPr>
          </a:p>
        </p:txBody>
      </p:sp>
      <p:sp>
        <p:nvSpPr>
          <p:cNvPr id="228" name="Shape 228"/>
          <p:cNvSpPr>
            <a:spLocks noGrp="1" noRot="1" noChangeAspect="1"/>
          </p:cNvSpPr>
          <p:nvPr>
            <p:ph type="sldImg" idx="2"/>
          </p:nvPr>
        </p:nvSpPr>
        <p:spPr>
          <a:xfrm>
            <a:off x="457200" y="720725"/>
            <a:ext cx="6400800" cy="36004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85516914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Shape 233"/>
          <p:cNvSpPr txBox="1">
            <a:spLocks noGrp="1"/>
          </p:cNvSpPr>
          <p:nvPr>
            <p:ph type="body" idx="1"/>
          </p:nvPr>
        </p:nvSpPr>
        <p:spPr>
          <a:xfrm>
            <a:off x="731521" y="4560570"/>
            <a:ext cx="5852159" cy="4320540"/>
          </a:xfrm>
          <a:prstGeom prst="rect">
            <a:avLst/>
          </a:prstGeom>
          <a:noFill/>
          <a:ln>
            <a:noFill/>
          </a:ln>
        </p:spPr>
        <p:txBody>
          <a:bodyPr lIns="96645" tIns="96645" rIns="96645" bIns="96645" anchor="ctr" anchorCtr="0">
            <a:noAutofit/>
          </a:bodyPr>
          <a:lstStyle/>
          <a:p>
            <a:pPr>
              <a:buClr>
                <a:schemeClr val="dk1"/>
              </a:buClr>
            </a:pPr>
            <a:endParaRPr sz="1200">
              <a:solidFill>
                <a:schemeClr val="dk1"/>
              </a:solidFill>
              <a:latin typeface="Arial"/>
              <a:ea typeface="Arial"/>
              <a:cs typeface="Arial"/>
              <a:sym typeface="Arial"/>
            </a:endParaRPr>
          </a:p>
        </p:txBody>
      </p:sp>
      <p:sp>
        <p:nvSpPr>
          <p:cNvPr id="234" name="Shape 234"/>
          <p:cNvSpPr>
            <a:spLocks noGrp="1" noRot="1" noChangeAspect="1"/>
          </p:cNvSpPr>
          <p:nvPr>
            <p:ph type="sldImg" idx="2"/>
          </p:nvPr>
        </p:nvSpPr>
        <p:spPr>
          <a:xfrm>
            <a:off x="457200" y="720725"/>
            <a:ext cx="6400800" cy="36004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76024985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Shape 239"/>
          <p:cNvSpPr txBox="1">
            <a:spLocks noGrp="1"/>
          </p:cNvSpPr>
          <p:nvPr>
            <p:ph type="body" idx="1"/>
          </p:nvPr>
        </p:nvSpPr>
        <p:spPr>
          <a:xfrm>
            <a:off x="731521" y="4560570"/>
            <a:ext cx="5852159" cy="4320540"/>
          </a:xfrm>
          <a:prstGeom prst="rect">
            <a:avLst/>
          </a:prstGeom>
          <a:noFill/>
          <a:ln>
            <a:noFill/>
          </a:ln>
        </p:spPr>
        <p:txBody>
          <a:bodyPr lIns="96645" tIns="96645" rIns="96645" bIns="96645" anchor="ctr" anchorCtr="0">
            <a:noAutofit/>
          </a:bodyPr>
          <a:lstStyle/>
          <a:p>
            <a:pPr>
              <a:buClr>
                <a:schemeClr val="dk1"/>
              </a:buClr>
            </a:pPr>
            <a:endParaRPr sz="1200">
              <a:solidFill>
                <a:schemeClr val="dk1"/>
              </a:solidFill>
              <a:latin typeface="Arial"/>
              <a:ea typeface="Arial"/>
              <a:cs typeface="Arial"/>
              <a:sym typeface="Arial"/>
            </a:endParaRPr>
          </a:p>
        </p:txBody>
      </p:sp>
      <p:sp>
        <p:nvSpPr>
          <p:cNvPr id="240" name="Shape 240"/>
          <p:cNvSpPr>
            <a:spLocks noGrp="1" noRot="1" noChangeAspect="1"/>
          </p:cNvSpPr>
          <p:nvPr>
            <p:ph type="sldImg" idx="2"/>
          </p:nvPr>
        </p:nvSpPr>
        <p:spPr>
          <a:xfrm>
            <a:off x="457200" y="720725"/>
            <a:ext cx="6400800" cy="36004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37735562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Shape 246"/>
          <p:cNvSpPr txBox="1">
            <a:spLocks noGrp="1"/>
          </p:cNvSpPr>
          <p:nvPr>
            <p:ph type="body" idx="1"/>
          </p:nvPr>
        </p:nvSpPr>
        <p:spPr>
          <a:xfrm>
            <a:off x="731521" y="4560570"/>
            <a:ext cx="5852159" cy="4320540"/>
          </a:xfrm>
          <a:prstGeom prst="rect">
            <a:avLst/>
          </a:prstGeom>
          <a:noFill/>
          <a:ln>
            <a:noFill/>
          </a:ln>
        </p:spPr>
        <p:txBody>
          <a:bodyPr lIns="96645" tIns="96645" rIns="96645" bIns="96645" anchor="ctr" anchorCtr="0">
            <a:noAutofit/>
          </a:bodyPr>
          <a:lstStyle/>
          <a:p>
            <a:pPr>
              <a:buClr>
                <a:schemeClr val="dk1"/>
              </a:buClr>
            </a:pPr>
            <a:endParaRPr sz="1200">
              <a:solidFill>
                <a:schemeClr val="dk1"/>
              </a:solidFill>
              <a:latin typeface="Arial"/>
              <a:ea typeface="Arial"/>
              <a:cs typeface="Arial"/>
              <a:sym typeface="Arial"/>
            </a:endParaRPr>
          </a:p>
        </p:txBody>
      </p:sp>
      <p:sp>
        <p:nvSpPr>
          <p:cNvPr id="247" name="Shape 247"/>
          <p:cNvSpPr>
            <a:spLocks noGrp="1" noRot="1" noChangeAspect="1"/>
          </p:cNvSpPr>
          <p:nvPr>
            <p:ph type="sldImg" idx="2"/>
          </p:nvPr>
        </p:nvSpPr>
        <p:spPr>
          <a:xfrm>
            <a:off x="457200" y="720725"/>
            <a:ext cx="6400800" cy="36004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4064890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Shape 92"/>
          <p:cNvSpPr txBox="1">
            <a:spLocks noGrp="1"/>
          </p:cNvSpPr>
          <p:nvPr>
            <p:ph type="body" idx="1"/>
          </p:nvPr>
        </p:nvSpPr>
        <p:spPr>
          <a:xfrm>
            <a:off x="731521" y="4560570"/>
            <a:ext cx="5852159" cy="4320540"/>
          </a:xfrm>
          <a:prstGeom prst="rect">
            <a:avLst/>
          </a:prstGeom>
          <a:noFill/>
          <a:ln>
            <a:noFill/>
          </a:ln>
        </p:spPr>
        <p:txBody>
          <a:bodyPr lIns="96645" tIns="96645" rIns="96645" bIns="96645" anchor="ctr" anchorCtr="0">
            <a:noAutofit/>
          </a:bodyPr>
          <a:lstStyle/>
          <a:p>
            <a:pPr>
              <a:buClr>
                <a:schemeClr val="dk1"/>
              </a:buClr>
            </a:pPr>
            <a:endParaRPr sz="1200">
              <a:solidFill>
                <a:schemeClr val="dk1"/>
              </a:solidFill>
              <a:latin typeface="Arial"/>
              <a:ea typeface="Arial"/>
              <a:cs typeface="Arial"/>
              <a:sym typeface="Arial"/>
            </a:endParaRPr>
          </a:p>
        </p:txBody>
      </p:sp>
      <p:sp>
        <p:nvSpPr>
          <p:cNvPr id="93" name="Shape 93"/>
          <p:cNvSpPr>
            <a:spLocks noGrp="1" noRot="1" noChangeAspect="1"/>
          </p:cNvSpPr>
          <p:nvPr>
            <p:ph type="sldImg" idx="2"/>
          </p:nvPr>
        </p:nvSpPr>
        <p:spPr>
          <a:xfrm>
            <a:off x="457200" y="720725"/>
            <a:ext cx="6400800" cy="36004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38718984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Shape 246"/>
          <p:cNvSpPr txBox="1">
            <a:spLocks noGrp="1"/>
          </p:cNvSpPr>
          <p:nvPr>
            <p:ph type="body" idx="1"/>
          </p:nvPr>
        </p:nvSpPr>
        <p:spPr>
          <a:xfrm>
            <a:off x="731521" y="4560570"/>
            <a:ext cx="5852159" cy="4320540"/>
          </a:xfrm>
          <a:prstGeom prst="rect">
            <a:avLst/>
          </a:prstGeom>
          <a:noFill/>
          <a:ln>
            <a:noFill/>
          </a:ln>
        </p:spPr>
        <p:txBody>
          <a:bodyPr lIns="96645" tIns="96645" rIns="96645" bIns="96645" anchor="ctr" anchorCtr="0">
            <a:noAutofit/>
          </a:bodyPr>
          <a:lstStyle/>
          <a:p>
            <a:pPr>
              <a:buClr>
                <a:schemeClr val="dk1"/>
              </a:buClr>
            </a:pPr>
            <a:endParaRPr sz="1200">
              <a:solidFill>
                <a:schemeClr val="dk1"/>
              </a:solidFill>
              <a:latin typeface="Arial"/>
              <a:ea typeface="Arial"/>
              <a:cs typeface="Arial"/>
              <a:sym typeface="Arial"/>
            </a:endParaRPr>
          </a:p>
        </p:txBody>
      </p:sp>
      <p:sp>
        <p:nvSpPr>
          <p:cNvPr id="247" name="Shape 247"/>
          <p:cNvSpPr>
            <a:spLocks noGrp="1" noRot="1" noChangeAspect="1"/>
          </p:cNvSpPr>
          <p:nvPr>
            <p:ph type="sldImg" idx="2"/>
          </p:nvPr>
        </p:nvSpPr>
        <p:spPr>
          <a:xfrm>
            <a:off x="457200" y="720725"/>
            <a:ext cx="6400800" cy="36004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32976765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Shape 254"/>
          <p:cNvSpPr txBox="1">
            <a:spLocks noGrp="1"/>
          </p:cNvSpPr>
          <p:nvPr>
            <p:ph type="body" idx="1"/>
          </p:nvPr>
        </p:nvSpPr>
        <p:spPr>
          <a:xfrm>
            <a:off x="731521" y="4560570"/>
            <a:ext cx="5852159" cy="4320540"/>
          </a:xfrm>
          <a:prstGeom prst="rect">
            <a:avLst/>
          </a:prstGeom>
          <a:noFill/>
          <a:ln>
            <a:noFill/>
          </a:ln>
        </p:spPr>
        <p:txBody>
          <a:bodyPr lIns="96645" tIns="96645" rIns="96645" bIns="96645" anchor="ctr" anchorCtr="0">
            <a:noAutofit/>
          </a:bodyPr>
          <a:lstStyle/>
          <a:p>
            <a:pPr>
              <a:buClr>
                <a:schemeClr val="dk1"/>
              </a:buClr>
            </a:pPr>
            <a:endParaRPr sz="1200">
              <a:solidFill>
                <a:schemeClr val="dk1"/>
              </a:solidFill>
              <a:latin typeface="Arial"/>
              <a:ea typeface="Arial"/>
              <a:cs typeface="Arial"/>
              <a:sym typeface="Arial"/>
            </a:endParaRPr>
          </a:p>
        </p:txBody>
      </p:sp>
      <p:sp>
        <p:nvSpPr>
          <p:cNvPr id="255" name="Shape 255"/>
          <p:cNvSpPr>
            <a:spLocks noGrp="1" noRot="1" noChangeAspect="1"/>
          </p:cNvSpPr>
          <p:nvPr>
            <p:ph type="sldImg" idx="2"/>
          </p:nvPr>
        </p:nvSpPr>
        <p:spPr>
          <a:xfrm>
            <a:off x="457200" y="720725"/>
            <a:ext cx="6400800" cy="36004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350043464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Shape 260"/>
          <p:cNvSpPr txBox="1">
            <a:spLocks noGrp="1"/>
          </p:cNvSpPr>
          <p:nvPr>
            <p:ph type="body" idx="1"/>
          </p:nvPr>
        </p:nvSpPr>
        <p:spPr>
          <a:xfrm>
            <a:off x="731521" y="4560570"/>
            <a:ext cx="5852159" cy="4320540"/>
          </a:xfrm>
          <a:prstGeom prst="rect">
            <a:avLst/>
          </a:prstGeom>
          <a:noFill/>
          <a:ln>
            <a:noFill/>
          </a:ln>
        </p:spPr>
        <p:txBody>
          <a:bodyPr lIns="96645" tIns="96645" rIns="96645" bIns="96645" anchor="ctr" anchorCtr="0">
            <a:noAutofit/>
          </a:bodyPr>
          <a:lstStyle/>
          <a:p>
            <a:pPr>
              <a:buClr>
                <a:schemeClr val="dk1"/>
              </a:buClr>
            </a:pPr>
            <a:endParaRPr sz="1200">
              <a:solidFill>
                <a:schemeClr val="dk1"/>
              </a:solidFill>
              <a:latin typeface="Arial"/>
              <a:ea typeface="Arial"/>
              <a:cs typeface="Arial"/>
              <a:sym typeface="Arial"/>
            </a:endParaRPr>
          </a:p>
        </p:txBody>
      </p:sp>
      <p:sp>
        <p:nvSpPr>
          <p:cNvPr id="261" name="Shape 261"/>
          <p:cNvSpPr>
            <a:spLocks noGrp="1" noRot="1" noChangeAspect="1"/>
          </p:cNvSpPr>
          <p:nvPr>
            <p:ph type="sldImg" idx="2"/>
          </p:nvPr>
        </p:nvSpPr>
        <p:spPr>
          <a:xfrm>
            <a:off x="457200" y="720725"/>
            <a:ext cx="6400800" cy="36004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25027924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Shape 267"/>
          <p:cNvSpPr txBox="1">
            <a:spLocks noGrp="1"/>
          </p:cNvSpPr>
          <p:nvPr>
            <p:ph type="body" idx="1"/>
          </p:nvPr>
        </p:nvSpPr>
        <p:spPr>
          <a:xfrm>
            <a:off x="731521" y="4560570"/>
            <a:ext cx="5852159" cy="4320540"/>
          </a:xfrm>
          <a:prstGeom prst="rect">
            <a:avLst/>
          </a:prstGeom>
          <a:noFill/>
          <a:ln>
            <a:noFill/>
          </a:ln>
        </p:spPr>
        <p:txBody>
          <a:bodyPr lIns="96645" tIns="96645" rIns="96645" bIns="96645" anchor="ctr" anchorCtr="0">
            <a:noAutofit/>
          </a:bodyPr>
          <a:lstStyle/>
          <a:p>
            <a:pPr>
              <a:buClr>
                <a:schemeClr val="dk1"/>
              </a:buClr>
            </a:pPr>
            <a:endParaRPr sz="1200">
              <a:solidFill>
                <a:schemeClr val="dk1"/>
              </a:solidFill>
              <a:latin typeface="Arial"/>
              <a:ea typeface="Arial"/>
              <a:cs typeface="Arial"/>
              <a:sym typeface="Arial"/>
            </a:endParaRPr>
          </a:p>
        </p:txBody>
      </p:sp>
      <p:sp>
        <p:nvSpPr>
          <p:cNvPr id="268" name="Shape 268"/>
          <p:cNvSpPr>
            <a:spLocks noGrp="1" noRot="1" noChangeAspect="1"/>
          </p:cNvSpPr>
          <p:nvPr>
            <p:ph type="sldImg" idx="2"/>
          </p:nvPr>
        </p:nvSpPr>
        <p:spPr>
          <a:xfrm>
            <a:off x="457200" y="720725"/>
            <a:ext cx="6400800" cy="36004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429381156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Shape 274"/>
          <p:cNvSpPr txBox="1">
            <a:spLocks noGrp="1"/>
          </p:cNvSpPr>
          <p:nvPr>
            <p:ph type="body" idx="1"/>
          </p:nvPr>
        </p:nvSpPr>
        <p:spPr>
          <a:xfrm>
            <a:off x="731521" y="4560570"/>
            <a:ext cx="5852159" cy="4320540"/>
          </a:xfrm>
          <a:prstGeom prst="rect">
            <a:avLst/>
          </a:prstGeom>
          <a:noFill/>
          <a:ln>
            <a:noFill/>
          </a:ln>
        </p:spPr>
        <p:txBody>
          <a:bodyPr lIns="96645" tIns="96645" rIns="96645" bIns="96645" anchor="ctr" anchorCtr="0">
            <a:noAutofit/>
          </a:bodyPr>
          <a:lstStyle/>
          <a:p>
            <a:pPr>
              <a:buClr>
                <a:schemeClr val="dk1"/>
              </a:buClr>
            </a:pPr>
            <a:endParaRPr sz="1200">
              <a:solidFill>
                <a:schemeClr val="dk1"/>
              </a:solidFill>
              <a:latin typeface="Arial"/>
              <a:ea typeface="Arial"/>
              <a:cs typeface="Arial"/>
              <a:sym typeface="Arial"/>
            </a:endParaRPr>
          </a:p>
        </p:txBody>
      </p:sp>
      <p:sp>
        <p:nvSpPr>
          <p:cNvPr id="275" name="Shape 275"/>
          <p:cNvSpPr>
            <a:spLocks noGrp="1" noRot="1" noChangeAspect="1"/>
          </p:cNvSpPr>
          <p:nvPr>
            <p:ph type="sldImg" idx="2"/>
          </p:nvPr>
        </p:nvSpPr>
        <p:spPr>
          <a:xfrm>
            <a:off x="457200" y="720725"/>
            <a:ext cx="6400800" cy="36004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08661346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Shape 280"/>
          <p:cNvSpPr txBox="1">
            <a:spLocks noGrp="1"/>
          </p:cNvSpPr>
          <p:nvPr>
            <p:ph type="body" idx="1"/>
          </p:nvPr>
        </p:nvSpPr>
        <p:spPr>
          <a:xfrm>
            <a:off x="731521" y="4560570"/>
            <a:ext cx="5852159" cy="4320540"/>
          </a:xfrm>
          <a:prstGeom prst="rect">
            <a:avLst/>
          </a:prstGeom>
          <a:noFill/>
          <a:ln>
            <a:noFill/>
          </a:ln>
        </p:spPr>
        <p:txBody>
          <a:bodyPr lIns="96645" tIns="96645" rIns="96645" bIns="96645" anchor="ctr" anchorCtr="0">
            <a:noAutofit/>
          </a:bodyPr>
          <a:lstStyle/>
          <a:p>
            <a:pPr>
              <a:buClr>
                <a:schemeClr val="dk1"/>
              </a:buClr>
            </a:pPr>
            <a:endParaRPr sz="1200">
              <a:solidFill>
                <a:schemeClr val="dk1"/>
              </a:solidFill>
              <a:latin typeface="Arial"/>
              <a:ea typeface="Arial"/>
              <a:cs typeface="Arial"/>
              <a:sym typeface="Arial"/>
            </a:endParaRPr>
          </a:p>
        </p:txBody>
      </p:sp>
      <p:sp>
        <p:nvSpPr>
          <p:cNvPr id="281" name="Shape 281"/>
          <p:cNvSpPr>
            <a:spLocks noGrp="1" noRot="1" noChangeAspect="1"/>
          </p:cNvSpPr>
          <p:nvPr>
            <p:ph type="sldImg" idx="2"/>
          </p:nvPr>
        </p:nvSpPr>
        <p:spPr>
          <a:xfrm>
            <a:off x="457200" y="720725"/>
            <a:ext cx="6400800" cy="36004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330098947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Shape 286"/>
          <p:cNvSpPr txBox="1">
            <a:spLocks noGrp="1"/>
          </p:cNvSpPr>
          <p:nvPr>
            <p:ph type="body" idx="1"/>
          </p:nvPr>
        </p:nvSpPr>
        <p:spPr>
          <a:xfrm>
            <a:off x="731521" y="4560570"/>
            <a:ext cx="5852159" cy="4320540"/>
          </a:xfrm>
          <a:prstGeom prst="rect">
            <a:avLst/>
          </a:prstGeom>
          <a:noFill/>
          <a:ln>
            <a:noFill/>
          </a:ln>
        </p:spPr>
        <p:txBody>
          <a:bodyPr lIns="96645" tIns="96645" rIns="96645" bIns="96645" anchor="ctr" anchorCtr="0">
            <a:noAutofit/>
          </a:bodyPr>
          <a:lstStyle/>
          <a:p>
            <a:pPr>
              <a:buClr>
                <a:schemeClr val="dk1"/>
              </a:buClr>
            </a:pPr>
            <a:endParaRPr sz="1200">
              <a:solidFill>
                <a:schemeClr val="dk1"/>
              </a:solidFill>
              <a:latin typeface="Arial"/>
              <a:ea typeface="Arial"/>
              <a:cs typeface="Arial"/>
              <a:sym typeface="Arial"/>
            </a:endParaRPr>
          </a:p>
        </p:txBody>
      </p:sp>
      <p:sp>
        <p:nvSpPr>
          <p:cNvPr id="287" name="Shape 287"/>
          <p:cNvSpPr>
            <a:spLocks noGrp="1" noRot="1" noChangeAspect="1"/>
          </p:cNvSpPr>
          <p:nvPr>
            <p:ph type="sldImg" idx="2"/>
          </p:nvPr>
        </p:nvSpPr>
        <p:spPr>
          <a:xfrm>
            <a:off x="457200" y="720725"/>
            <a:ext cx="6400800" cy="36004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48781639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Shape 294"/>
          <p:cNvSpPr txBox="1">
            <a:spLocks noGrp="1"/>
          </p:cNvSpPr>
          <p:nvPr>
            <p:ph type="body" idx="1"/>
          </p:nvPr>
        </p:nvSpPr>
        <p:spPr>
          <a:xfrm>
            <a:off x="731521" y="4560570"/>
            <a:ext cx="5852159" cy="4320540"/>
          </a:xfrm>
          <a:prstGeom prst="rect">
            <a:avLst/>
          </a:prstGeom>
          <a:noFill/>
          <a:ln>
            <a:noFill/>
          </a:ln>
        </p:spPr>
        <p:txBody>
          <a:bodyPr lIns="96645" tIns="96645" rIns="96645" bIns="96645" anchor="ctr" anchorCtr="0">
            <a:noAutofit/>
          </a:bodyPr>
          <a:lstStyle/>
          <a:p>
            <a:pPr>
              <a:buClr>
                <a:schemeClr val="dk1"/>
              </a:buClr>
            </a:pPr>
            <a:endParaRPr sz="1200">
              <a:solidFill>
                <a:schemeClr val="dk1"/>
              </a:solidFill>
              <a:latin typeface="Arial"/>
              <a:ea typeface="Arial"/>
              <a:cs typeface="Arial"/>
              <a:sym typeface="Arial"/>
            </a:endParaRPr>
          </a:p>
        </p:txBody>
      </p:sp>
      <p:sp>
        <p:nvSpPr>
          <p:cNvPr id="295" name="Shape 295"/>
          <p:cNvSpPr>
            <a:spLocks noGrp="1" noRot="1" noChangeAspect="1"/>
          </p:cNvSpPr>
          <p:nvPr>
            <p:ph type="sldImg" idx="2"/>
          </p:nvPr>
        </p:nvSpPr>
        <p:spPr>
          <a:xfrm>
            <a:off x="457200" y="720725"/>
            <a:ext cx="6400800" cy="36004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377003009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Shape 300"/>
          <p:cNvSpPr txBox="1">
            <a:spLocks noGrp="1"/>
          </p:cNvSpPr>
          <p:nvPr>
            <p:ph type="body" idx="1"/>
          </p:nvPr>
        </p:nvSpPr>
        <p:spPr>
          <a:xfrm>
            <a:off x="731521" y="4560570"/>
            <a:ext cx="5852159" cy="4320540"/>
          </a:xfrm>
          <a:prstGeom prst="rect">
            <a:avLst/>
          </a:prstGeom>
          <a:noFill/>
          <a:ln>
            <a:noFill/>
          </a:ln>
        </p:spPr>
        <p:txBody>
          <a:bodyPr lIns="96645" tIns="96645" rIns="96645" bIns="96645" anchor="ctr" anchorCtr="0">
            <a:noAutofit/>
          </a:bodyPr>
          <a:lstStyle/>
          <a:p>
            <a:pPr>
              <a:buClr>
                <a:schemeClr val="dk1"/>
              </a:buClr>
            </a:pPr>
            <a:endParaRPr sz="1200">
              <a:solidFill>
                <a:schemeClr val="dk1"/>
              </a:solidFill>
              <a:latin typeface="Arial"/>
              <a:ea typeface="Arial"/>
              <a:cs typeface="Arial"/>
              <a:sym typeface="Arial"/>
            </a:endParaRPr>
          </a:p>
        </p:txBody>
      </p:sp>
      <p:sp>
        <p:nvSpPr>
          <p:cNvPr id="301" name="Shape 301"/>
          <p:cNvSpPr>
            <a:spLocks noGrp="1" noRot="1" noChangeAspect="1"/>
          </p:cNvSpPr>
          <p:nvPr>
            <p:ph type="sldImg" idx="2"/>
          </p:nvPr>
        </p:nvSpPr>
        <p:spPr>
          <a:xfrm>
            <a:off x="457200" y="720725"/>
            <a:ext cx="6400800" cy="36004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75914380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Shape 306"/>
          <p:cNvSpPr txBox="1">
            <a:spLocks noGrp="1"/>
          </p:cNvSpPr>
          <p:nvPr>
            <p:ph type="body" idx="1"/>
          </p:nvPr>
        </p:nvSpPr>
        <p:spPr>
          <a:xfrm>
            <a:off x="731521" y="4560570"/>
            <a:ext cx="5852159" cy="4320540"/>
          </a:xfrm>
          <a:prstGeom prst="rect">
            <a:avLst/>
          </a:prstGeom>
          <a:noFill/>
          <a:ln>
            <a:noFill/>
          </a:ln>
        </p:spPr>
        <p:txBody>
          <a:bodyPr lIns="96645" tIns="96645" rIns="96645" bIns="96645" anchor="ctr" anchorCtr="0">
            <a:noAutofit/>
          </a:bodyPr>
          <a:lstStyle/>
          <a:p>
            <a:pPr>
              <a:buClr>
                <a:schemeClr val="dk1"/>
              </a:buClr>
            </a:pPr>
            <a:endParaRPr sz="1200">
              <a:solidFill>
                <a:schemeClr val="dk1"/>
              </a:solidFill>
              <a:latin typeface="Arial"/>
              <a:ea typeface="Arial"/>
              <a:cs typeface="Arial"/>
              <a:sym typeface="Arial"/>
            </a:endParaRPr>
          </a:p>
        </p:txBody>
      </p:sp>
      <p:sp>
        <p:nvSpPr>
          <p:cNvPr id="307" name="Shape 307"/>
          <p:cNvSpPr>
            <a:spLocks noGrp="1" noRot="1" noChangeAspect="1"/>
          </p:cNvSpPr>
          <p:nvPr>
            <p:ph type="sldImg" idx="2"/>
          </p:nvPr>
        </p:nvSpPr>
        <p:spPr>
          <a:xfrm>
            <a:off x="457200" y="720725"/>
            <a:ext cx="6400800" cy="36004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33335156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Shape 98"/>
          <p:cNvSpPr txBox="1">
            <a:spLocks noGrp="1"/>
          </p:cNvSpPr>
          <p:nvPr>
            <p:ph type="body" idx="1"/>
          </p:nvPr>
        </p:nvSpPr>
        <p:spPr>
          <a:xfrm>
            <a:off x="731521" y="4560570"/>
            <a:ext cx="5852159" cy="4320540"/>
          </a:xfrm>
          <a:prstGeom prst="rect">
            <a:avLst/>
          </a:prstGeom>
          <a:noFill/>
          <a:ln>
            <a:noFill/>
          </a:ln>
        </p:spPr>
        <p:txBody>
          <a:bodyPr lIns="96645" tIns="96645" rIns="96645" bIns="96645" anchor="ctr" anchorCtr="0">
            <a:noAutofit/>
          </a:bodyPr>
          <a:lstStyle/>
          <a:p>
            <a:pPr>
              <a:buClr>
                <a:schemeClr val="dk1"/>
              </a:buClr>
            </a:pPr>
            <a:endParaRPr sz="1200">
              <a:solidFill>
                <a:schemeClr val="dk1"/>
              </a:solidFill>
              <a:latin typeface="Arial"/>
              <a:ea typeface="Arial"/>
              <a:cs typeface="Arial"/>
              <a:sym typeface="Arial"/>
            </a:endParaRPr>
          </a:p>
        </p:txBody>
      </p:sp>
      <p:sp>
        <p:nvSpPr>
          <p:cNvPr id="99" name="Shape 99"/>
          <p:cNvSpPr>
            <a:spLocks noGrp="1" noRot="1" noChangeAspect="1"/>
          </p:cNvSpPr>
          <p:nvPr>
            <p:ph type="sldImg" idx="2"/>
          </p:nvPr>
        </p:nvSpPr>
        <p:spPr>
          <a:xfrm>
            <a:off x="457200" y="720725"/>
            <a:ext cx="6400800" cy="36004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80130130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Shape 312"/>
          <p:cNvSpPr txBox="1">
            <a:spLocks noGrp="1"/>
          </p:cNvSpPr>
          <p:nvPr>
            <p:ph type="body" idx="1"/>
          </p:nvPr>
        </p:nvSpPr>
        <p:spPr>
          <a:xfrm>
            <a:off x="731521" y="4560570"/>
            <a:ext cx="5852159" cy="4320540"/>
          </a:xfrm>
          <a:prstGeom prst="rect">
            <a:avLst/>
          </a:prstGeom>
          <a:noFill/>
          <a:ln>
            <a:noFill/>
          </a:ln>
        </p:spPr>
        <p:txBody>
          <a:bodyPr lIns="96645" tIns="96645" rIns="96645" bIns="96645" anchor="ctr" anchorCtr="0">
            <a:noAutofit/>
          </a:bodyPr>
          <a:lstStyle/>
          <a:p>
            <a:pPr>
              <a:buClr>
                <a:schemeClr val="dk1"/>
              </a:buClr>
            </a:pPr>
            <a:endParaRPr sz="1200">
              <a:solidFill>
                <a:schemeClr val="dk1"/>
              </a:solidFill>
              <a:latin typeface="Arial"/>
              <a:ea typeface="Arial"/>
              <a:cs typeface="Arial"/>
              <a:sym typeface="Arial"/>
            </a:endParaRPr>
          </a:p>
        </p:txBody>
      </p:sp>
      <p:sp>
        <p:nvSpPr>
          <p:cNvPr id="313" name="Shape 313"/>
          <p:cNvSpPr>
            <a:spLocks noGrp="1" noRot="1" noChangeAspect="1"/>
          </p:cNvSpPr>
          <p:nvPr>
            <p:ph type="sldImg" idx="2"/>
          </p:nvPr>
        </p:nvSpPr>
        <p:spPr>
          <a:xfrm>
            <a:off x="457200" y="720725"/>
            <a:ext cx="6400800" cy="36004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323264588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Shape 312"/>
          <p:cNvSpPr txBox="1">
            <a:spLocks noGrp="1"/>
          </p:cNvSpPr>
          <p:nvPr>
            <p:ph type="body" idx="1"/>
          </p:nvPr>
        </p:nvSpPr>
        <p:spPr>
          <a:xfrm>
            <a:off x="731521" y="4560570"/>
            <a:ext cx="5852159" cy="4320540"/>
          </a:xfrm>
          <a:prstGeom prst="rect">
            <a:avLst/>
          </a:prstGeom>
          <a:noFill/>
          <a:ln>
            <a:noFill/>
          </a:ln>
        </p:spPr>
        <p:txBody>
          <a:bodyPr lIns="96645" tIns="96645" rIns="96645" bIns="96645" anchor="ctr" anchorCtr="0">
            <a:noAutofit/>
          </a:bodyPr>
          <a:lstStyle/>
          <a:p>
            <a:pPr>
              <a:buClr>
                <a:schemeClr val="dk1"/>
              </a:buClr>
            </a:pPr>
            <a:endParaRPr sz="1200">
              <a:solidFill>
                <a:schemeClr val="dk1"/>
              </a:solidFill>
              <a:latin typeface="Arial"/>
              <a:ea typeface="Arial"/>
              <a:cs typeface="Arial"/>
              <a:sym typeface="Arial"/>
            </a:endParaRPr>
          </a:p>
        </p:txBody>
      </p:sp>
      <p:sp>
        <p:nvSpPr>
          <p:cNvPr id="313" name="Shape 313"/>
          <p:cNvSpPr>
            <a:spLocks noGrp="1" noRot="1" noChangeAspect="1"/>
          </p:cNvSpPr>
          <p:nvPr>
            <p:ph type="sldImg" idx="2"/>
          </p:nvPr>
        </p:nvSpPr>
        <p:spPr>
          <a:xfrm>
            <a:off x="457200" y="720725"/>
            <a:ext cx="6400800" cy="36004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04084666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Shape 312"/>
          <p:cNvSpPr txBox="1">
            <a:spLocks noGrp="1"/>
          </p:cNvSpPr>
          <p:nvPr>
            <p:ph type="body" idx="1"/>
          </p:nvPr>
        </p:nvSpPr>
        <p:spPr>
          <a:xfrm>
            <a:off x="731521" y="4560570"/>
            <a:ext cx="5852159" cy="4320540"/>
          </a:xfrm>
          <a:prstGeom prst="rect">
            <a:avLst/>
          </a:prstGeom>
          <a:noFill/>
          <a:ln>
            <a:noFill/>
          </a:ln>
        </p:spPr>
        <p:txBody>
          <a:bodyPr lIns="96645" tIns="96645" rIns="96645" bIns="96645" anchor="ctr" anchorCtr="0">
            <a:noAutofit/>
          </a:bodyPr>
          <a:lstStyle/>
          <a:p>
            <a:pPr>
              <a:buClr>
                <a:schemeClr val="dk1"/>
              </a:buClr>
            </a:pPr>
            <a:endParaRPr sz="1200">
              <a:solidFill>
                <a:schemeClr val="dk1"/>
              </a:solidFill>
              <a:latin typeface="Arial"/>
              <a:ea typeface="Arial"/>
              <a:cs typeface="Arial"/>
              <a:sym typeface="Arial"/>
            </a:endParaRPr>
          </a:p>
        </p:txBody>
      </p:sp>
      <p:sp>
        <p:nvSpPr>
          <p:cNvPr id="313" name="Shape 313"/>
          <p:cNvSpPr>
            <a:spLocks noGrp="1" noRot="1" noChangeAspect="1"/>
          </p:cNvSpPr>
          <p:nvPr>
            <p:ph type="sldImg" idx="2"/>
          </p:nvPr>
        </p:nvSpPr>
        <p:spPr>
          <a:xfrm>
            <a:off x="457200" y="720725"/>
            <a:ext cx="6400800" cy="36004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3165491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Shape 104"/>
          <p:cNvSpPr txBox="1">
            <a:spLocks noGrp="1"/>
          </p:cNvSpPr>
          <p:nvPr>
            <p:ph type="body" idx="1"/>
          </p:nvPr>
        </p:nvSpPr>
        <p:spPr>
          <a:xfrm>
            <a:off x="731521" y="4560570"/>
            <a:ext cx="5852159" cy="4320540"/>
          </a:xfrm>
          <a:prstGeom prst="rect">
            <a:avLst/>
          </a:prstGeom>
          <a:noFill/>
          <a:ln>
            <a:noFill/>
          </a:ln>
        </p:spPr>
        <p:txBody>
          <a:bodyPr lIns="96645" tIns="96645" rIns="96645" bIns="96645" anchor="ctr" anchorCtr="0">
            <a:noAutofit/>
          </a:bodyPr>
          <a:lstStyle/>
          <a:p>
            <a:pPr>
              <a:buClr>
                <a:schemeClr val="dk1"/>
              </a:buClr>
            </a:pPr>
            <a:endParaRPr sz="1200" dirty="0">
              <a:solidFill>
                <a:schemeClr val="dk1"/>
              </a:solidFill>
              <a:latin typeface="Arial"/>
              <a:ea typeface="Arial"/>
              <a:cs typeface="Arial"/>
              <a:sym typeface="Arial"/>
            </a:endParaRPr>
          </a:p>
        </p:txBody>
      </p:sp>
      <p:sp>
        <p:nvSpPr>
          <p:cNvPr id="105" name="Shape 105"/>
          <p:cNvSpPr>
            <a:spLocks noGrp="1" noRot="1" noChangeAspect="1"/>
          </p:cNvSpPr>
          <p:nvPr>
            <p:ph type="sldImg" idx="2"/>
          </p:nvPr>
        </p:nvSpPr>
        <p:spPr>
          <a:xfrm>
            <a:off x="457200" y="720725"/>
            <a:ext cx="6400800" cy="36004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30201927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Shape 110"/>
          <p:cNvSpPr txBox="1">
            <a:spLocks noGrp="1"/>
          </p:cNvSpPr>
          <p:nvPr>
            <p:ph type="body" idx="1"/>
          </p:nvPr>
        </p:nvSpPr>
        <p:spPr>
          <a:xfrm>
            <a:off x="731521" y="4560570"/>
            <a:ext cx="5852159" cy="4320540"/>
          </a:xfrm>
          <a:prstGeom prst="rect">
            <a:avLst/>
          </a:prstGeom>
          <a:noFill/>
          <a:ln>
            <a:noFill/>
          </a:ln>
        </p:spPr>
        <p:txBody>
          <a:bodyPr lIns="96645" tIns="96645" rIns="96645" bIns="96645" anchor="ctr" anchorCtr="0">
            <a:noAutofit/>
          </a:bodyPr>
          <a:lstStyle/>
          <a:p>
            <a:pPr>
              <a:buClr>
                <a:schemeClr val="dk1"/>
              </a:buClr>
            </a:pPr>
            <a:endParaRPr sz="1200">
              <a:solidFill>
                <a:schemeClr val="dk1"/>
              </a:solidFill>
              <a:latin typeface="Arial"/>
              <a:ea typeface="Arial"/>
              <a:cs typeface="Arial"/>
              <a:sym typeface="Arial"/>
            </a:endParaRPr>
          </a:p>
        </p:txBody>
      </p:sp>
      <p:sp>
        <p:nvSpPr>
          <p:cNvPr id="111" name="Shape 111"/>
          <p:cNvSpPr>
            <a:spLocks noGrp="1" noRot="1" noChangeAspect="1"/>
          </p:cNvSpPr>
          <p:nvPr>
            <p:ph type="sldImg" idx="2"/>
          </p:nvPr>
        </p:nvSpPr>
        <p:spPr>
          <a:xfrm>
            <a:off x="457200" y="720725"/>
            <a:ext cx="6400800" cy="36004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8361488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Shape 116"/>
          <p:cNvSpPr txBox="1">
            <a:spLocks noGrp="1"/>
          </p:cNvSpPr>
          <p:nvPr>
            <p:ph type="body" idx="1"/>
          </p:nvPr>
        </p:nvSpPr>
        <p:spPr>
          <a:xfrm>
            <a:off x="731521" y="4560570"/>
            <a:ext cx="5852159" cy="4320540"/>
          </a:xfrm>
          <a:prstGeom prst="rect">
            <a:avLst/>
          </a:prstGeom>
          <a:noFill/>
          <a:ln>
            <a:noFill/>
          </a:ln>
        </p:spPr>
        <p:txBody>
          <a:bodyPr lIns="96645" tIns="96645" rIns="96645" bIns="96645" anchor="ctr" anchorCtr="0">
            <a:noAutofit/>
          </a:bodyPr>
          <a:lstStyle/>
          <a:p>
            <a:pPr>
              <a:buClr>
                <a:schemeClr val="dk1"/>
              </a:buClr>
            </a:pPr>
            <a:endParaRPr sz="1200">
              <a:solidFill>
                <a:schemeClr val="dk1"/>
              </a:solidFill>
              <a:latin typeface="Arial"/>
              <a:ea typeface="Arial"/>
              <a:cs typeface="Arial"/>
              <a:sym typeface="Arial"/>
            </a:endParaRPr>
          </a:p>
        </p:txBody>
      </p:sp>
      <p:sp>
        <p:nvSpPr>
          <p:cNvPr id="117" name="Shape 117"/>
          <p:cNvSpPr>
            <a:spLocks noGrp="1" noRot="1" noChangeAspect="1"/>
          </p:cNvSpPr>
          <p:nvPr>
            <p:ph type="sldImg" idx="2"/>
          </p:nvPr>
        </p:nvSpPr>
        <p:spPr>
          <a:xfrm>
            <a:off x="457200" y="720725"/>
            <a:ext cx="6400800" cy="36004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36334622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Shape 122"/>
          <p:cNvSpPr txBox="1">
            <a:spLocks noGrp="1"/>
          </p:cNvSpPr>
          <p:nvPr>
            <p:ph type="body" idx="1"/>
          </p:nvPr>
        </p:nvSpPr>
        <p:spPr>
          <a:xfrm>
            <a:off x="731521" y="4560570"/>
            <a:ext cx="5852159" cy="4320540"/>
          </a:xfrm>
          <a:prstGeom prst="rect">
            <a:avLst/>
          </a:prstGeom>
          <a:noFill/>
          <a:ln>
            <a:noFill/>
          </a:ln>
        </p:spPr>
        <p:txBody>
          <a:bodyPr lIns="96645" tIns="96645" rIns="96645" bIns="96645" anchor="ctr" anchorCtr="0">
            <a:noAutofit/>
          </a:bodyPr>
          <a:lstStyle/>
          <a:p>
            <a:pPr>
              <a:buClr>
                <a:schemeClr val="dk1"/>
              </a:buClr>
            </a:pPr>
            <a:endParaRPr sz="1200">
              <a:solidFill>
                <a:schemeClr val="dk1"/>
              </a:solidFill>
              <a:latin typeface="Arial"/>
              <a:ea typeface="Arial"/>
              <a:cs typeface="Arial"/>
              <a:sym typeface="Arial"/>
            </a:endParaRPr>
          </a:p>
        </p:txBody>
      </p:sp>
      <p:sp>
        <p:nvSpPr>
          <p:cNvPr id="123" name="Shape 123"/>
          <p:cNvSpPr>
            <a:spLocks noGrp="1" noRot="1" noChangeAspect="1"/>
          </p:cNvSpPr>
          <p:nvPr>
            <p:ph type="sldImg" idx="2"/>
          </p:nvPr>
        </p:nvSpPr>
        <p:spPr>
          <a:xfrm>
            <a:off x="457200" y="720725"/>
            <a:ext cx="6400800" cy="36004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9513856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Shape 128"/>
          <p:cNvSpPr txBox="1">
            <a:spLocks noGrp="1"/>
          </p:cNvSpPr>
          <p:nvPr>
            <p:ph type="body" idx="1"/>
          </p:nvPr>
        </p:nvSpPr>
        <p:spPr>
          <a:xfrm>
            <a:off x="731521" y="4560570"/>
            <a:ext cx="5852159" cy="4320540"/>
          </a:xfrm>
          <a:prstGeom prst="rect">
            <a:avLst/>
          </a:prstGeom>
          <a:noFill/>
          <a:ln>
            <a:noFill/>
          </a:ln>
        </p:spPr>
        <p:txBody>
          <a:bodyPr lIns="96645" tIns="96645" rIns="96645" bIns="96645" anchor="ctr" anchorCtr="0">
            <a:noAutofit/>
          </a:bodyPr>
          <a:lstStyle/>
          <a:p>
            <a:pPr>
              <a:buClr>
                <a:schemeClr val="dk1"/>
              </a:buClr>
            </a:pPr>
            <a:endParaRPr sz="1200">
              <a:solidFill>
                <a:schemeClr val="dk1"/>
              </a:solidFill>
              <a:latin typeface="Arial"/>
              <a:ea typeface="Arial"/>
              <a:cs typeface="Arial"/>
              <a:sym typeface="Arial"/>
            </a:endParaRPr>
          </a:p>
        </p:txBody>
      </p:sp>
      <p:sp>
        <p:nvSpPr>
          <p:cNvPr id="129" name="Shape 129"/>
          <p:cNvSpPr>
            <a:spLocks noGrp="1" noRot="1" noChangeAspect="1"/>
          </p:cNvSpPr>
          <p:nvPr>
            <p:ph type="sldImg" idx="2"/>
          </p:nvPr>
        </p:nvSpPr>
        <p:spPr>
          <a:xfrm>
            <a:off x="457200" y="720725"/>
            <a:ext cx="6400800" cy="36004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4500176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10"/>
        <p:cNvGrpSpPr/>
        <p:nvPr/>
      </p:nvGrpSpPr>
      <p:grpSpPr>
        <a:xfrm>
          <a:off x="0" y="0"/>
          <a:ext cx="0" cy="0"/>
          <a:chOff x="0" y="0"/>
          <a:chExt cx="0" cy="0"/>
        </a:xfrm>
      </p:grpSpPr>
      <p:sp>
        <p:nvSpPr>
          <p:cNvPr id="11" name="Shape 11"/>
          <p:cNvSpPr txBox="1">
            <a:spLocks noGrp="1"/>
          </p:cNvSpPr>
          <p:nvPr>
            <p:ph type="ctrTitle"/>
          </p:nvPr>
        </p:nvSpPr>
        <p:spPr>
          <a:xfrm>
            <a:off x="1143000" y="841771"/>
            <a:ext cx="6858000" cy="1790699"/>
          </a:xfrm>
          <a:prstGeom prst="rect">
            <a:avLst/>
          </a:prstGeom>
          <a:noFill/>
          <a:ln>
            <a:noFill/>
          </a:ln>
        </p:spPr>
        <p:txBody>
          <a:bodyPr lIns="68575" tIns="68575" rIns="68575" bIns="68575" anchor="b" anchorCtr="0"/>
          <a:lstStyle>
            <a:lvl1pPr marL="0" marR="0" indent="0" algn="ctr" rtl="0">
              <a:lnSpc>
                <a:spcPct val="90000"/>
              </a:lnSpc>
              <a:spcBef>
                <a:spcPts val="0"/>
              </a:spcBef>
              <a:spcAft>
                <a:spcPts val="0"/>
              </a:spcAft>
              <a:buClr>
                <a:schemeClr val="dk1"/>
              </a:buClr>
              <a:buFont typeface="Calibri"/>
              <a:buNone/>
              <a:defRPr sz="4500" b="0" i="0" u="none" strike="noStrike" cap="none" baseline="0">
                <a:solidFill>
                  <a:schemeClr val="dk1"/>
                </a:solidFill>
                <a:latin typeface="Calibri"/>
                <a:ea typeface="Calibri"/>
                <a:cs typeface="Calibri"/>
                <a:sym typeface="Calibri"/>
                <a:rtl val="0"/>
              </a:defRPr>
            </a:lvl1pPr>
            <a:lvl2pPr marL="0" marR="0" indent="0" algn="l" rtl="0">
              <a:spcBef>
                <a:spcPts val="0"/>
              </a:spcBef>
              <a:defRPr sz="1400" b="0" i="0" u="none" strike="noStrike" cap="none" baseline="0"/>
            </a:lvl2pPr>
            <a:lvl3pPr marL="0" marR="0" indent="0" algn="l" rtl="0">
              <a:spcBef>
                <a:spcPts val="0"/>
              </a:spcBef>
              <a:defRPr sz="1400" b="0" i="0" u="none" strike="noStrike" cap="none" baseline="0"/>
            </a:lvl3pPr>
            <a:lvl4pPr marL="0" marR="0" indent="0" algn="l" rtl="0">
              <a:spcBef>
                <a:spcPts val="0"/>
              </a:spcBef>
              <a:defRPr sz="1400" b="0" i="0" u="none" strike="noStrike" cap="none" baseline="0"/>
            </a:lvl4pPr>
            <a:lvl5pPr marL="0" marR="0" indent="0" algn="l" rtl="0">
              <a:spcBef>
                <a:spcPts val="0"/>
              </a:spcBef>
              <a:defRPr sz="1400" b="0" i="0" u="none" strike="noStrike" cap="none" baseline="0"/>
            </a:lvl5pPr>
            <a:lvl6pPr marL="0" marR="0" indent="0" algn="l" rtl="0">
              <a:spcBef>
                <a:spcPts val="0"/>
              </a:spcBef>
              <a:defRPr sz="1400" b="0" i="0" u="none" strike="noStrike" cap="none" baseline="0"/>
            </a:lvl6pPr>
            <a:lvl7pPr marL="0" marR="0" indent="0" algn="l" rtl="0">
              <a:spcBef>
                <a:spcPts val="0"/>
              </a:spcBef>
              <a:defRPr sz="1400" b="0" i="0" u="none" strike="noStrike" cap="none" baseline="0"/>
            </a:lvl7pPr>
            <a:lvl8pPr marL="0" marR="0" indent="0" algn="l" rtl="0">
              <a:spcBef>
                <a:spcPts val="0"/>
              </a:spcBef>
              <a:defRPr sz="1400" b="0" i="0" u="none" strike="noStrike" cap="none" baseline="0"/>
            </a:lvl8pPr>
            <a:lvl9pPr marL="0" marR="0" indent="0" algn="l" rtl="0">
              <a:spcBef>
                <a:spcPts val="0"/>
              </a:spcBef>
              <a:defRPr sz="1400" b="0" i="0" u="none" strike="noStrike" cap="none" baseline="0"/>
            </a:lvl9pPr>
          </a:lstStyle>
          <a:p>
            <a:endParaRPr/>
          </a:p>
        </p:txBody>
      </p:sp>
      <p:sp>
        <p:nvSpPr>
          <p:cNvPr id="12" name="Shape 12"/>
          <p:cNvSpPr txBox="1">
            <a:spLocks noGrp="1"/>
          </p:cNvSpPr>
          <p:nvPr>
            <p:ph type="subTitle" idx="1"/>
          </p:nvPr>
        </p:nvSpPr>
        <p:spPr>
          <a:xfrm>
            <a:off x="1143000" y="2701527"/>
            <a:ext cx="6858000" cy="1241699"/>
          </a:xfrm>
          <a:prstGeom prst="rect">
            <a:avLst/>
          </a:prstGeom>
          <a:noFill/>
          <a:ln>
            <a:noFill/>
          </a:ln>
        </p:spPr>
        <p:txBody>
          <a:bodyPr lIns="68575" tIns="68575" rIns="68575" bIns="68575" anchor="t" anchorCtr="0"/>
          <a:lstStyle>
            <a:lvl1pPr marL="0" marR="0" indent="0" algn="ctr" rtl="0">
              <a:lnSpc>
                <a:spcPct val="90000"/>
              </a:lnSpc>
              <a:spcBef>
                <a:spcPts val="800"/>
              </a:spcBef>
              <a:spcAft>
                <a:spcPts val="0"/>
              </a:spcAft>
              <a:buClr>
                <a:schemeClr val="dk1"/>
              </a:buClr>
              <a:buFont typeface="Arial"/>
              <a:buNone/>
              <a:defRPr sz="1800" b="0" i="0" u="none" strike="noStrike" cap="none" baseline="0">
                <a:solidFill>
                  <a:schemeClr val="dk1"/>
                </a:solidFill>
                <a:latin typeface="Calibri"/>
                <a:ea typeface="Calibri"/>
                <a:cs typeface="Calibri"/>
                <a:sym typeface="Calibri"/>
                <a:rtl val="0"/>
              </a:defRPr>
            </a:lvl1pPr>
            <a:lvl2pPr marL="342900" marR="0" indent="0" algn="ctr" rtl="0">
              <a:lnSpc>
                <a:spcPct val="90000"/>
              </a:lnSpc>
              <a:spcBef>
                <a:spcPts val="400"/>
              </a:spcBef>
              <a:spcAft>
                <a:spcPts val="0"/>
              </a:spcAft>
              <a:buClr>
                <a:schemeClr val="dk1"/>
              </a:buClr>
              <a:buFont typeface="Arial"/>
              <a:buNone/>
              <a:defRPr sz="1500" b="0" i="0" u="none" strike="noStrike" cap="none" baseline="0">
                <a:solidFill>
                  <a:schemeClr val="dk1"/>
                </a:solidFill>
                <a:latin typeface="Calibri"/>
                <a:ea typeface="Calibri"/>
                <a:cs typeface="Calibri"/>
                <a:sym typeface="Calibri"/>
                <a:rtl val="0"/>
              </a:defRPr>
            </a:lvl2pPr>
            <a:lvl3pPr marL="685800" marR="0" indent="0" algn="ctr" rtl="0">
              <a:lnSpc>
                <a:spcPct val="90000"/>
              </a:lnSpc>
              <a:spcBef>
                <a:spcPts val="400"/>
              </a:spcBef>
              <a:spcAft>
                <a:spcPts val="0"/>
              </a:spcAft>
              <a:buClr>
                <a:schemeClr val="dk1"/>
              </a:buClr>
              <a:buFont typeface="Arial"/>
              <a:buNone/>
              <a:defRPr sz="1400" b="0" i="0" u="none" strike="noStrike" cap="none" baseline="0">
                <a:solidFill>
                  <a:schemeClr val="dk1"/>
                </a:solidFill>
                <a:latin typeface="Calibri"/>
                <a:ea typeface="Calibri"/>
                <a:cs typeface="Calibri"/>
                <a:sym typeface="Calibri"/>
                <a:rtl val="0"/>
              </a:defRPr>
            </a:lvl3pPr>
            <a:lvl4pPr marL="1028700" marR="0" indent="0" algn="ctr" rtl="0">
              <a:lnSpc>
                <a:spcPct val="90000"/>
              </a:lnSpc>
              <a:spcBef>
                <a:spcPts val="400"/>
              </a:spcBef>
              <a:spcAft>
                <a:spcPts val="0"/>
              </a:spcAft>
              <a:buClr>
                <a:schemeClr val="dk1"/>
              </a:buClr>
              <a:buFont typeface="Arial"/>
              <a:buNone/>
              <a:defRPr sz="1200" b="0" i="0" u="none" strike="noStrike" cap="none" baseline="0">
                <a:solidFill>
                  <a:schemeClr val="dk1"/>
                </a:solidFill>
                <a:latin typeface="Calibri"/>
                <a:ea typeface="Calibri"/>
                <a:cs typeface="Calibri"/>
                <a:sym typeface="Calibri"/>
                <a:rtl val="0"/>
              </a:defRPr>
            </a:lvl4pPr>
            <a:lvl5pPr marL="1371600" marR="0" indent="0" algn="ctr" rtl="0">
              <a:lnSpc>
                <a:spcPct val="90000"/>
              </a:lnSpc>
              <a:spcBef>
                <a:spcPts val="400"/>
              </a:spcBef>
              <a:spcAft>
                <a:spcPts val="0"/>
              </a:spcAft>
              <a:buClr>
                <a:schemeClr val="dk1"/>
              </a:buClr>
              <a:buFont typeface="Arial"/>
              <a:buNone/>
              <a:defRPr sz="1200" b="0" i="0" u="none" strike="noStrike" cap="none" baseline="0">
                <a:solidFill>
                  <a:schemeClr val="dk1"/>
                </a:solidFill>
                <a:latin typeface="Calibri"/>
                <a:ea typeface="Calibri"/>
                <a:cs typeface="Calibri"/>
                <a:sym typeface="Calibri"/>
                <a:rtl val="0"/>
              </a:defRPr>
            </a:lvl5pPr>
            <a:lvl6pPr marL="1714500" marR="0" indent="0" algn="ctr" rtl="0">
              <a:lnSpc>
                <a:spcPct val="90000"/>
              </a:lnSpc>
              <a:spcBef>
                <a:spcPts val="400"/>
              </a:spcBef>
              <a:spcAft>
                <a:spcPts val="0"/>
              </a:spcAft>
              <a:buClr>
                <a:schemeClr val="dk1"/>
              </a:buClr>
              <a:buFont typeface="Arial"/>
              <a:buNone/>
              <a:defRPr sz="1200" b="0" i="0" u="none" strike="noStrike" cap="none" baseline="0">
                <a:solidFill>
                  <a:schemeClr val="dk1"/>
                </a:solidFill>
                <a:latin typeface="Calibri"/>
                <a:ea typeface="Calibri"/>
                <a:cs typeface="Calibri"/>
                <a:sym typeface="Calibri"/>
                <a:rtl val="0"/>
              </a:defRPr>
            </a:lvl6pPr>
            <a:lvl7pPr marL="2057400" marR="0" indent="0" algn="ctr" rtl="0">
              <a:lnSpc>
                <a:spcPct val="90000"/>
              </a:lnSpc>
              <a:spcBef>
                <a:spcPts val="400"/>
              </a:spcBef>
              <a:spcAft>
                <a:spcPts val="0"/>
              </a:spcAft>
              <a:buClr>
                <a:schemeClr val="dk1"/>
              </a:buClr>
              <a:buFont typeface="Arial"/>
              <a:buNone/>
              <a:defRPr sz="1200" b="0" i="0" u="none" strike="noStrike" cap="none" baseline="0">
                <a:solidFill>
                  <a:schemeClr val="dk1"/>
                </a:solidFill>
                <a:latin typeface="Calibri"/>
                <a:ea typeface="Calibri"/>
                <a:cs typeface="Calibri"/>
                <a:sym typeface="Calibri"/>
                <a:rtl val="0"/>
              </a:defRPr>
            </a:lvl7pPr>
            <a:lvl8pPr marL="2400300" marR="0" indent="0" algn="ctr" rtl="0">
              <a:lnSpc>
                <a:spcPct val="90000"/>
              </a:lnSpc>
              <a:spcBef>
                <a:spcPts val="400"/>
              </a:spcBef>
              <a:spcAft>
                <a:spcPts val="0"/>
              </a:spcAft>
              <a:buClr>
                <a:schemeClr val="dk1"/>
              </a:buClr>
              <a:buFont typeface="Arial"/>
              <a:buNone/>
              <a:defRPr sz="1200" b="0" i="0" u="none" strike="noStrike" cap="none" baseline="0">
                <a:solidFill>
                  <a:schemeClr val="dk1"/>
                </a:solidFill>
                <a:latin typeface="Calibri"/>
                <a:ea typeface="Calibri"/>
                <a:cs typeface="Calibri"/>
                <a:sym typeface="Calibri"/>
                <a:rtl val="0"/>
              </a:defRPr>
            </a:lvl8pPr>
            <a:lvl9pPr marL="2743200" marR="0" indent="0" algn="ctr" rtl="0">
              <a:lnSpc>
                <a:spcPct val="90000"/>
              </a:lnSpc>
              <a:spcBef>
                <a:spcPts val="400"/>
              </a:spcBef>
              <a:spcAft>
                <a:spcPts val="0"/>
              </a:spcAft>
              <a:buClr>
                <a:schemeClr val="dk1"/>
              </a:buClr>
              <a:buFont typeface="Arial"/>
              <a:buNone/>
              <a:defRPr sz="1200" b="0" i="0" u="none" strike="noStrike" cap="none" baseline="0">
                <a:solidFill>
                  <a:schemeClr val="dk1"/>
                </a:solidFill>
                <a:latin typeface="Calibri"/>
                <a:ea typeface="Calibri"/>
                <a:cs typeface="Calibri"/>
                <a:sym typeface="Calibri"/>
                <a:rtl val="0"/>
              </a:defRPr>
            </a:lvl9pPr>
          </a:lstStyle>
          <a:p>
            <a:endParaRPr/>
          </a:p>
        </p:txBody>
      </p:sp>
      <p:sp>
        <p:nvSpPr>
          <p:cNvPr id="13" name="Shape 13"/>
          <p:cNvSpPr txBox="1">
            <a:spLocks noGrp="1"/>
          </p:cNvSpPr>
          <p:nvPr>
            <p:ph type="dt" idx="10"/>
          </p:nvPr>
        </p:nvSpPr>
        <p:spPr>
          <a:xfrm>
            <a:off x="628650" y="4767262"/>
            <a:ext cx="2057400" cy="273900"/>
          </a:xfrm>
          <a:prstGeom prst="rect">
            <a:avLst/>
          </a:prstGeom>
          <a:noFill/>
          <a:ln>
            <a:noFill/>
          </a:ln>
        </p:spPr>
        <p:txBody>
          <a:bodyPr lIns="68575" tIns="68575" rIns="68575" bIns="68575" anchor="ctr" anchorCtr="0"/>
          <a:lstStyle>
            <a:lvl1pPr marL="0" marR="0" indent="0" algn="l" rtl="0">
              <a:lnSpc>
                <a:spcPct val="100000"/>
              </a:lnSpc>
              <a:spcBef>
                <a:spcPts val="0"/>
              </a:spcBef>
              <a:spcAft>
                <a:spcPts val="0"/>
              </a:spcAft>
              <a:buClr>
                <a:srgbClr val="888888"/>
              </a:buClr>
              <a:buFont typeface="Calibri"/>
              <a:buNone/>
              <a:defRPr sz="900" b="0" i="0" u="none" strike="noStrike" cap="none" baseline="0">
                <a:solidFill>
                  <a:srgbClr val="888888"/>
                </a:solidFill>
                <a:latin typeface="Calibri"/>
                <a:ea typeface="Calibri"/>
                <a:cs typeface="Calibri"/>
                <a:sym typeface="Calibri"/>
                <a:rtl val="0"/>
              </a:defRPr>
            </a:lvl1pPr>
            <a:lvl2pPr marL="3429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2pPr>
            <a:lvl3pPr marL="6858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3pPr>
            <a:lvl4pPr marL="10287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4pPr>
            <a:lvl5pPr marL="13716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5pPr>
            <a:lvl6pPr marL="17145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6pPr>
            <a:lvl7pPr marL="20574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7pPr>
            <a:lvl8pPr marL="24003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8pPr>
            <a:lvl9pPr marL="27432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9pPr>
          </a:lstStyle>
          <a:p>
            <a:endParaRPr/>
          </a:p>
        </p:txBody>
      </p:sp>
      <p:sp>
        <p:nvSpPr>
          <p:cNvPr id="14" name="Shape 14"/>
          <p:cNvSpPr txBox="1">
            <a:spLocks noGrp="1"/>
          </p:cNvSpPr>
          <p:nvPr>
            <p:ph type="ftr" idx="11"/>
          </p:nvPr>
        </p:nvSpPr>
        <p:spPr>
          <a:xfrm>
            <a:off x="3028950" y="4767262"/>
            <a:ext cx="3086099" cy="273900"/>
          </a:xfrm>
          <a:prstGeom prst="rect">
            <a:avLst/>
          </a:prstGeom>
          <a:noFill/>
          <a:ln>
            <a:noFill/>
          </a:ln>
        </p:spPr>
        <p:txBody>
          <a:bodyPr lIns="68575" tIns="68575" rIns="68575" bIns="68575" anchor="ctr" anchorCtr="0"/>
          <a:lstStyle>
            <a:lvl1pPr marL="0" marR="0" indent="0" algn="ctr" rtl="0">
              <a:lnSpc>
                <a:spcPct val="100000"/>
              </a:lnSpc>
              <a:spcBef>
                <a:spcPts val="0"/>
              </a:spcBef>
              <a:spcAft>
                <a:spcPts val="0"/>
              </a:spcAft>
              <a:buClr>
                <a:srgbClr val="888888"/>
              </a:buClr>
              <a:buFont typeface="Calibri"/>
              <a:buNone/>
              <a:defRPr sz="900" b="0" i="0" u="none" strike="noStrike" cap="none" baseline="0">
                <a:solidFill>
                  <a:srgbClr val="888888"/>
                </a:solidFill>
                <a:latin typeface="Calibri"/>
                <a:ea typeface="Calibri"/>
                <a:cs typeface="Calibri"/>
                <a:sym typeface="Calibri"/>
                <a:rtl val="0"/>
              </a:defRPr>
            </a:lvl1pPr>
            <a:lvl2pPr marL="3429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2pPr>
            <a:lvl3pPr marL="6858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3pPr>
            <a:lvl4pPr marL="10287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4pPr>
            <a:lvl5pPr marL="13716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5pPr>
            <a:lvl6pPr marL="17145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6pPr>
            <a:lvl7pPr marL="20574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7pPr>
            <a:lvl8pPr marL="24003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8pPr>
            <a:lvl9pPr marL="27432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9pPr>
          </a:lstStyle>
          <a:p>
            <a:endParaRPr/>
          </a:p>
        </p:txBody>
      </p:sp>
      <p:sp>
        <p:nvSpPr>
          <p:cNvPr id="15" name="Shape 15"/>
          <p:cNvSpPr txBox="1">
            <a:spLocks noGrp="1"/>
          </p:cNvSpPr>
          <p:nvPr>
            <p:ph type="sldNum" idx="12"/>
          </p:nvPr>
        </p:nvSpPr>
        <p:spPr>
          <a:xfrm>
            <a:off x="6457950" y="4767262"/>
            <a:ext cx="2057400" cy="273900"/>
          </a:xfrm>
          <a:prstGeom prst="rect">
            <a:avLst/>
          </a:prstGeom>
          <a:noFill/>
          <a:ln>
            <a:noFill/>
          </a:ln>
        </p:spPr>
        <p:txBody>
          <a:bodyPr lIns="68575" tIns="34275" rIns="68575" bIns="34275" anchor="ctr" anchorCtr="0">
            <a:noAutofit/>
          </a:bodyPr>
          <a:lstStyle/>
          <a:p>
            <a:pPr marL="0" marR="0" lvl="0" indent="0" algn="r" rtl="0">
              <a:lnSpc>
                <a:spcPct val="100000"/>
              </a:lnSpc>
              <a:spcBef>
                <a:spcPts val="0"/>
              </a:spcBef>
              <a:spcAft>
                <a:spcPts val="0"/>
              </a:spcAft>
              <a:buClr>
                <a:srgbClr val="888888"/>
              </a:buClr>
              <a:buSzPct val="25000"/>
              <a:buFont typeface="Calibri"/>
              <a:buNone/>
            </a:pPr>
            <a:fld id="{00000000-1234-1234-1234-123412341234}" type="slidenum">
              <a:rPr lang="en" sz="900" b="0" i="0" u="none" strike="noStrike" cap="none" baseline="0">
                <a:solidFill>
                  <a:srgbClr val="888888"/>
                </a:solidFill>
                <a:latin typeface="Calibri"/>
                <a:ea typeface="Calibri"/>
                <a:cs typeface="Calibri"/>
                <a:sym typeface="Calibri"/>
                <a:rtl val="0"/>
              </a:rPr>
              <a:t>‹#›</a:t>
            </a:fld>
            <a:endParaRPr lang="en" sz="900" b="0" i="0" u="none" strike="noStrike" cap="none" baseline="0">
              <a:solidFill>
                <a:srgbClr val="888888"/>
              </a:solidFill>
              <a:latin typeface="Calibri"/>
              <a:ea typeface="Calibri"/>
              <a:cs typeface="Calibri"/>
              <a:sym typeface="Calibri"/>
              <a:rtl val="0"/>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cSld name="Vertical Title and Text">
    <p:spTree>
      <p:nvGrpSpPr>
        <p:cNvPr id="1" name="Shape 73"/>
        <p:cNvGrpSpPr/>
        <p:nvPr/>
      </p:nvGrpSpPr>
      <p:grpSpPr>
        <a:xfrm>
          <a:off x="0" y="0"/>
          <a:ext cx="0" cy="0"/>
          <a:chOff x="0" y="0"/>
          <a:chExt cx="0" cy="0"/>
        </a:xfrm>
      </p:grpSpPr>
      <p:sp>
        <p:nvSpPr>
          <p:cNvPr id="74" name="Shape 74"/>
          <p:cNvSpPr txBox="1">
            <a:spLocks noGrp="1"/>
          </p:cNvSpPr>
          <p:nvPr>
            <p:ph type="title"/>
          </p:nvPr>
        </p:nvSpPr>
        <p:spPr>
          <a:xfrm rot="5400000">
            <a:off x="5350049" y="1467543"/>
            <a:ext cx="4358999" cy="1971599"/>
          </a:xfrm>
          <a:prstGeom prst="rect">
            <a:avLst/>
          </a:prstGeom>
          <a:noFill/>
          <a:ln>
            <a:noFill/>
          </a:ln>
        </p:spPr>
        <p:txBody>
          <a:bodyPr lIns="68575" tIns="68575" rIns="68575" bIns="68575" anchor="ctr" anchorCtr="0"/>
          <a:lstStyle>
            <a:lvl1pPr algn="l" rtl="0">
              <a:lnSpc>
                <a:spcPct val="90000"/>
              </a:lnSpc>
              <a:spcBef>
                <a:spcPts val="0"/>
              </a:spcBef>
              <a:buClr>
                <a:schemeClr val="dk1"/>
              </a:buClr>
              <a:buFont typeface="Calibri"/>
              <a:buNone/>
              <a:defRPr sz="3300">
                <a:solidFill>
                  <a:schemeClr val="dk1"/>
                </a:solidFill>
                <a:latin typeface="Calibri"/>
                <a:ea typeface="Calibri"/>
                <a:cs typeface="Calibri"/>
                <a:sym typeface="Calibri"/>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75" name="Shape 75"/>
          <p:cNvSpPr txBox="1">
            <a:spLocks noGrp="1"/>
          </p:cNvSpPr>
          <p:nvPr>
            <p:ph type="body" idx="1"/>
          </p:nvPr>
        </p:nvSpPr>
        <p:spPr>
          <a:xfrm rot="5400000">
            <a:off x="1349474" y="-447055"/>
            <a:ext cx="4358999" cy="5800799"/>
          </a:xfrm>
          <a:prstGeom prst="rect">
            <a:avLst/>
          </a:prstGeom>
          <a:noFill/>
          <a:ln>
            <a:noFill/>
          </a:ln>
        </p:spPr>
        <p:txBody>
          <a:bodyPr lIns="68575" tIns="68575" rIns="68575" bIns="68575" anchor="t" anchorCtr="0"/>
          <a:lstStyle>
            <a:lvl1pPr marL="177800" indent="88900" algn="l" rtl="0">
              <a:lnSpc>
                <a:spcPct val="90000"/>
              </a:lnSpc>
              <a:spcBef>
                <a:spcPts val="800"/>
              </a:spcBef>
              <a:buClr>
                <a:schemeClr val="dk1"/>
              </a:buClr>
              <a:buFont typeface="Arial"/>
              <a:buChar char="•"/>
              <a:defRPr sz="2100">
                <a:solidFill>
                  <a:schemeClr val="dk1"/>
                </a:solidFill>
                <a:latin typeface="Calibri"/>
                <a:ea typeface="Calibri"/>
                <a:cs typeface="Calibri"/>
                <a:sym typeface="Calibri"/>
              </a:defRPr>
            </a:lvl1pPr>
            <a:lvl2pPr marL="520700" indent="50800" algn="l" rtl="0">
              <a:lnSpc>
                <a:spcPct val="90000"/>
              </a:lnSpc>
              <a:spcBef>
                <a:spcPts val="400"/>
              </a:spcBef>
              <a:buClr>
                <a:schemeClr val="dk1"/>
              </a:buClr>
              <a:buFont typeface="Arial"/>
              <a:buChar char="•"/>
              <a:defRPr sz="1800">
                <a:solidFill>
                  <a:schemeClr val="dk1"/>
                </a:solidFill>
                <a:latin typeface="Calibri"/>
                <a:ea typeface="Calibri"/>
                <a:cs typeface="Calibri"/>
                <a:sym typeface="Calibri"/>
              </a:defRPr>
            </a:lvl2pPr>
            <a:lvl3pPr marL="863600" indent="12700" algn="l" rtl="0">
              <a:lnSpc>
                <a:spcPct val="90000"/>
              </a:lnSpc>
              <a:spcBef>
                <a:spcPts val="400"/>
              </a:spcBef>
              <a:buClr>
                <a:schemeClr val="dk1"/>
              </a:buClr>
              <a:buFont typeface="Arial"/>
              <a:buChar char="•"/>
              <a:defRPr sz="1500">
                <a:solidFill>
                  <a:schemeClr val="dk1"/>
                </a:solidFill>
                <a:latin typeface="Calibri"/>
                <a:ea typeface="Calibri"/>
                <a:cs typeface="Calibri"/>
                <a:sym typeface="Calibri"/>
              </a:defRPr>
            </a:lvl3pPr>
            <a:lvl4pPr marL="1206500" indent="0" algn="l" rtl="0">
              <a:lnSpc>
                <a:spcPct val="90000"/>
              </a:lnSpc>
              <a:spcBef>
                <a:spcPts val="400"/>
              </a:spcBef>
              <a:buClr>
                <a:schemeClr val="dk1"/>
              </a:buClr>
              <a:buFont typeface="Arial"/>
              <a:buChar char="•"/>
              <a:defRPr sz="1400">
                <a:solidFill>
                  <a:schemeClr val="dk1"/>
                </a:solidFill>
                <a:latin typeface="Calibri"/>
                <a:ea typeface="Calibri"/>
                <a:cs typeface="Calibri"/>
                <a:sym typeface="Calibri"/>
              </a:defRPr>
            </a:lvl4pPr>
            <a:lvl5pPr marL="1549400" indent="0" algn="l" rtl="0">
              <a:lnSpc>
                <a:spcPct val="90000"/>
              </a:lnSpc>
              <a:spcBef>
                <a:spcPts val="400"/>
              </a:spcBef>
              <a:buClr>
                <a:schemeClr val="dk1"/>
              </a:buClr>
              <a:buFont typeface="Arial"/>
              <a:buChar char="•"/>
              <a:defRPr sz="1400">
                <a:solidFill>
                  <a:schemeClr val="dk1"/>
                </a:solidFill>
                <a:latin typeface="Calibri"/>
                <a:ea typeface="Calibri"/>
                <a:cs typeface="Calibri"/>
                <a:sym typeface="Calibri"/>
              </a:defRPr>
            </a:lvl5pPr>
            <a:lvl6pPr marL="1892300" indent="0" algn="l" rtl="0">
              <a:lnSpc>
                <a:spcPct val="90000"/>
              </a:lnSpc>
              <a:spcBef>
                <a:spcPts val="400"/>
              </a:spcBef>
              <a:buClr>
                <a:schemeClr val="dk1"/>
              </a:buClr>
              <a:buFont typeface="Arial"/>
              <a:buChar char="•"/>
              <a:defRPr sz="1400">
                <a:solidFill>
                  <a:schemeClr val="dk1"/>
                </a:solidFill>
                <a:latin typeface="Calibri"/>
                <a:ea typeface="Calibri"/>
                <a:cs typeface="Calibri"/>
                <a:sym typeface="Calibri"/>
              </a:defRPr>
            </a:lvl6pPr>
            <a:lvl7pPr marL="2235200" indent="0" algn="l" rtl="0">
              <a:lnSpc>
                <a:spcPct val="90000"/>
              </a:lnSpc>
              <a:spcBef>
                <a:spcPts val="400"/>
              </a:spcBef>
              <a:buClr>
                <a:schemeClr val="dk1"/>
              </a:buClr>
              <a:buFont typeface="Arial"/>
              <a:buChar char="•"/>
              <a:defRPr sz="1400">
                <a:solidFill>
                  <a:schemeClr val="dk1"/>
                </a:solidFill>
                <a:latin typeface="Calibri"/>
                <a:ea typeface="Calibri"/>
                <a:cs typeface="Calibri"/>
                <a:sym typeface="Calibri"/>
              </a:defRPr>
            </a:lvl7pPr>
            <a:lvl8pPr marL="2578100" indent="0" algn="l" rtl="0">
              <a:lnSpc>
                <a:spcPct val="90000"/>
              </a:lnSpc>
              <a:spcBef>
                <a:spcPts val="400"/>
              </a:spcBef>
              <a:buClr>
                <a:schemeClr val="dk1"/>
              </a:buClr>
              <a:buFont typeface="Arial"/>
              <a:buChar char="•"/>
              <a:defRPr sz="1400">
                <a:solidFill>
                  <a:schemeClr val="dk1"/>
                </a:solidFill>
                <a:latin typeface="Calibri"/>
                <a:ea typeface="Calibri"/>
                <a:cs typeface="Calibri"/>
                <a:sym typeface="Calibri"/>
              </a:defRPr>
            </a:lvl8pPr>
            <a:lvl9pPr marL="2921000" indent="0" algn="l" rtl="0">
              <a:lnSpc>
                <a:spcPct val="90000"/>
              </a:lnSpc>
              <a:spcBef>
                <a:spcPts val="400"/>
              </a:spcBef>
              <a:buClr>
                <a:schemeClr val="dk1"/>
              </a:buClr>
              <a:buFont typeface="Arial"/>
              <a:buChar char="•"/>
              <a:defRPr sz="1400">
                <a:solidFill>
                  <a:schemeClr val="dk1"/>
                </a:solidFill>
                <a:latin typeface="Calibri"/>
                <a:ea typeface="Calibri"/>
                <a:cs typeface="Calibri"/>
                <a:sym typeface="Calibri"/>
              </a:defRPr>
            </a:lvl9pPr>
          </a:lstStyle>
          <a:p>
            <a:endParaRPr/>
          </a:p>
        </p:txBody>
      </p:sp>
      <p:sp>
        <p:nvSpPr>
          <p:cNvPr id="76" name="Shape 76"/>
          <p:cNvSpPr txBox="1">
            <a:spLocks noGrp="1"/>
          </p:cNvSpPr>
          <p:nvPr>
            <p:ph type="dt" idx="10"/>
          </p:nvPr>
        </p:nvSpPr>
        <p:spPr>
          <a:xfrm>
            <a:off x="628650" y="4767262"/>
            <a:ext cx="2057400" cy="273900"/>
          </a:xfrm>
          <a:prstGeom prst="rect">
            <a:avLst/>
          </a:prstGeom>
          <a:noFill/>
          <a:ln>
            <a:noFill/>
          </a:ln>
        </p:spPr>
        <p:txBody>
          <a:bodyPr lIns="68575" tIns="68575" rIns="68575" bIns="68575" anchor="ctr" anchorCtr="0"/>
          <a:lstStyle>
            <a:lvl1pPr marL="0" marR="0" indent="0" algn="l" rtl="0">
              <a:lnSpc>
                <a:spcPct val="100000"/>
              </a:lnSpc>
              <a:spcBef>
                <a:spcPts val="0"/>
              </a:spcBef>
              <a:spcAft>
                <a:spcPts val="0"/>
              </a:spcAft>
              <a:buClr>
                <a:srgbClr val="888888"/>
              </a:buClr>
              <a:buFont typeface="Calibri"/>
              <a:buNone/>
              <a:defRPr sz="900" b="0" i="0" u="none" strike="noStrike" cap="none" baseline="0">
                <a:solidFill>
                  <a:srgbClr val="888888"/>
                </a:solidFill>
                <a:latin typeface="Calibri"/>
                <a:ea typeface="Calibri"/>
                <a:cs typeface="Calibri"/>
                <a:sym typeface="Calibri"/>
                <a:rtl val="0"/>
              </a:defRPr>
            </a:lvl1pPr>
            <a:lvl2pPr marL="3429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2pPr>
            <a:lvl3pPr marL="6858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3pPr>
            <a:lvl4pPr marL="10287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4pPr>
            <a:lvl5pPr marL="13716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5pPr>
            <a:lvl6pPr marL="17145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6pPr>
            <a:lvl7pPr marL="20574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7pPr>
            <a:lvl8pPr marL="24003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8pPr>
            <a:lvl9pPr marL="27432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9pPr>
          </a:lstStyle>
          <a:p>
            <a:endParaRPr/>
          </a:p>
        </p:txBody>
      </p:sp>
      <p:sp>
        <p:nvSpPr>
          <p:cNvPr id="77" name="Shape 77"/>
          <p:cNvSpPr txBox="1">
            <a:spLocks noGrp="1"/>
          </p:cNvSpPr>
          <p:nvPr>
            <p:ph type="ftr" idx="11"/>
          </p:nvPr>
        </p:nvSpPr>
        <p:spPr>
          <a:xfrm>
            <a:off x="3028950" y="4767262"/>
            <a:ext cx="3086099" cy="273900"/>
          </a:xfrm>
          <a:prstGeom prst="rect">
            <a:avLst/>
          </a:prstGeom>
          <a:noFill/>
          <a:ln>
            <a:noFill/>
          </a:ln>
        </p:spPr>
        <p:txBody>
          <a:bodyPr lIns="68575" tIns="68575" rIns="68575" bIns="68575" anchor="ctr" anchorCtr="0"/>
          <a:lstStyle>
            <a:lvl1pPr marL="0" marR="0" indent="0" algn="ctr" rtl="0">
              <a:lnSpc>
                <a:spcPct val="100000"/>
              </a:lnSpc>
              <a:spcBef>
                <a:spcPts val="0"/>
              </a:spcBef>
              <a:spcAft>
                <a:spcPts val="0"/>
              </a:spcAft>
              <a:buClr>
                <a:srgbClr val="888888"/>
              </a:buClr>
              <a:buFont typeface="Calibri"/>
              <a:buNone/>
              <a:defRPr sz="900" b="0" i="0" u="none" strike="noStrike" cap="none" baseline="0">
                <a:solidFill>
                  <a:srgbClr val="888888"/>
                </a:solidFill>
                <a:latin typeface="Calibri"/>
                <a:ea typeface="Calibri"/>
                <a:cs typeface="Calibri"/>
                <a:sym typeface="Calibri"/>
                <a:rtl val="0"/>
              </a:defRPr>
            </a:lvl1pPr>
            <a:lvl2pPr marL="3429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2pPr>
            <a:lvl3pPr marL="6858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3pPr>
            <a:lvl4pPr marL="10287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4pPr>
            <a:lvl5pPr marL="13716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5pPr>
            <a:lvl6pPr marL="17145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6pPr>
            <a:lvl7pPr marL="20574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7pPr>
            <a:lvl8pPr marL="24003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8pPr>
            <a:lvl9pPr marL="27432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9pPr>
          </a:lstStyle>
          <a:p>
            <a:endParaRPr/>
          </a:p>
        </p:txBody>
      </p:sp>
      <p:sp>
        <p:nvSpPr>
          <p:cNvPr id="78" name="Shape 78"/>
          <p:cNvSpPr txBox="1">
            <a:spLocks noGrp="1"/>
          </p:cNvSpPr>
          <p:nvPr>
            <p:ph type="sldNum" idx="12"/>
          </p:nvPr>
        </p:nvSpPr>
        <p:spPr>
          <a:xfrm>
            <a:off x="6457950" y="4767262"/>
            <a:ext cx="2057400" cy="273900"/>
          </a:xfrm>
          <a:prstGeom prst="rect">
            <a:avLst/>
          </a:prstGeom>
          <a:noFill/>
          <a:ln>
            <a:noFill/>
          </a:ln>
        </p:spPr>
        <p:txBody>
          <a:bodyPr lIns="68575" tIns="34275" rIns="68575" bIns="34275" anchor="ctr" anchorCtr="0">
            <a:noAutofit/>
          </a:bodyPr>
          <a:lstStyle/>
          <a:p>
            <a:pPr marL="0" marR="0" lvl="0" indent="0" algn="r" rtl="0">
              <a:lnSpc>
                <a:spcPct val="100000"/>
              </a:lnSpc>
              <a:spcBef>
                <a:spcPts val="0"/>
              </a:spcBef>
              <a:spcAft>
                <a:spcPts val="0"/>
              </a:spcAft>
              <a:buClr>
                <a:srgbClr val="888888"/>
              </a:buClr>
              <a:buSzPct val="25000"/>
              <a:buFont typeface="Calibri"/>
              <a:buNone/>
            </a:pPr>
            <a:fld id="{00000000-1234-1234-1234-123412341234}" type="slidenum">
              <a:rPr lang="en" sz="900" b="0" i="0" u="none" strike="noStrike" cap="none" baseline="0">
                <a:solidFill>
                  <a:srgbClr val="888888"/>
                </a:solidFill>
                <a:latin typeface="Calibri"/>
                <a:ea typeface="Calibri"/>
                <a:cs typeface="Calibri"/>
                <a:sym typeface="Calibri"/>
                <a:rtl val="0"/>
              </a:rPr>
              <a:t>‹#›</a:t>
            </a:fld>
            <a:endParaRPr lang="en" sz="900" b="0" i="0" u="none" strike="noStrike" cap="none" baseline="0">
              <a:solidFill>
                <a:srgbClr val="888888"/>
              </a:solidFill>
              <a:latin typeface="Calibri"/>
              <a:ea typeface="Calibri"/>
              <a:cs typeface="Calibri"/>
              <a:sym typeface="Calibri"/>
              <a:rtl val="0"/>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628650" y="273843"/>
            <a:ext cx="7886700" cy="994200"/>
          </a:xfrm>
          <a:prstGeom prst="rect">
            <a:avLst/>
          </a:prstGeom>
          <a:noFill/>
          <a:ln>
            <a:noFill/>
          </a:ln>
        </p:spPr>
        <p:txBody>
          <a:bodyPr lIns="68575" tIns="68575" rIns="68575" bIns="68575" anchor="ctr" anchorCtr="0"/>
          <a:lstStyle>
            <a:lvl1pPr algn="l" rtl="0">
              <a:lnSpc>
                <a:spcPct val="90000"/>
              </a:lnSpc>
              <a:spcBef>
                <a:spcPts val="0"/>
              </a:spcBef>
              <a:buClr>
                <a:schemeClr val="dk1"/>
              </a:buClr>
              <a:buFont typeface="Calibri"/>
              <a:buNone/>
              <a:defRPr sz="3300">
                <a:solidFill>
                  <a:schemeClr val="dk1"/>
                </a:solidFill>
                <a:latin typeface="Calibri"/>
                <a:ea typeface="Calibri"/>
                <a:cs typeface="Calibri"/>
                <a:sym typeface="Calibri"/>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8" name="Shape 18"/>
          <p:cNvSpPr txBox="1">
            <a:spLocks noGrp="1"/>
          </p:cNvSpPr>
          <p:nvPr>
            <p:ph type="body" idx="1"/>
          </p:nvPr>
        </p:nvSpPr>
        <p:spPr>
          <a:xfrm>
            <a:off x="628650" y="1369218"/>
            <a:ext cx="7886700" cy="3263400"/>
          </a:xfrm>
          <a:prstGeom prst="rect">
            <a:avLst/>
          </a:prstGeom>
          <a:noFill/>
          <a:ln>
            <a:noFill/>
          </a:ln>
        </p:spPr>
        <p:txBody>
          <a:bodyPr lIns="68575" tIns="68575" rIns="68575" bIns="68575" anchor="t" anchorCtr="0"/>
          <a:lstStyle>
            <a:lvl1pPr marL="177800" indent="88900" algn="l" rtl="0">
              <a:lnSpc>
                <a:spcPct val="90000"/>
              </a:lnSpc>
              <a:spcBef>
                <a:spcPts val="800"/>
              </a:spcBef>
              <a:buClr>
                <a:schemeClr val="dk1"/>
              </a:buClr>
              <a:buFont typeface="Arial"/>
              <a:buChar char="•"/>
              <a:defRPr sz="2100">
                <a:solidFill>
                  <a:schemeClr val="dk1"/>
                </a:solidFill>
                <a:latin typeface="Calibri"/>
                <a:ea typeface="Calibri"/>
                <a:cs typeface="Calibri"/>
                <a:sym typeface="Calibri"/>
              </a:defRPr>
            </a:lvl1pPr>
            <a:lvl2pPr marL="520700" indent="50800" algn="l" rtl="0">
              <a:lnSpc>
                <a:spcPct val="90000"/>
              </a:lnSpc>
              <a:spcBef>
                <a:spcPts val="400"/>
              </a:spcBef>
              <a:buClr>
                <a:schemeClr val="dk1"/>
              </a:buClr>
              <a:buFont typeface="Arial"/>
              <a:buChar char="•"/>
              <a:defRPr sz="1800">
                <a:solidFill>
                  <a:schemeClr val="dk1"/>
                </a:solidFill>
                <a:latin typeface="Calibri"/>
                <a:ea typeface="Calibri"/>
                <a:cs typeface="Calibri"/>
                <a:sym typeface="Calibri"/>
              </a:defRPr>
            </a:lvl2pPr>
            <a:lvl3pPr marL="863600" indent="12700" algn="l" rtl="0">
              <a:lnSpc>
                <a:spcPct val="90000"/>
              </a:lnSpc>
              <a:spcBef>
                <a:spcPts val="400"/>
              </a:spcBef>
              <a:buClr>
                <a:schemeClr val="dk1"/>
              </a:buClr>
              <a:buFont typeface="Arial"/>
              <a:buChar char="•"/>
              <a:defRPr sz="1500">
                <a:solidFill>
                  <a:schemeClr val="dk1"/>
                </a:solidFill>
                <a:latin typeface="Calibri"/>
                <a:ea typeface="Calibri"/>
                <a:cs typeface="Calibri"/>
                <a:sym typeface="Calibri"/>
              </a:defRPr>
            </a:lvl3pPr>
            <a:lvl4pPr marL="1206500" indent="0" algn="l" rtl="0">
              <a:lnSpc>
                <a:spcPct val="90000"/>
              </a:lnSpc>
              <a:spcBef>
                <a:spcPts val="400"/>
              </a:spcBef>
              <a:buClr>
                <a:schemeClr val="dk1"/>
              </a:buClr>
              <a:buFont typeface="Arial"/>
              <a:buChar char="•"/>
              <a:defRPr sz="1400">
                <a:solidFill>
                  <a:schemeClr val="dk1"/>
                </a:solidFill>
                <a:latin typeface="Calibri"/>
                <a:ea typeface="Calibri"/>
                <a:cs typeface="Calibri"/>
                <a:sym typeface="Calibri"/>
              </a:defRPr>
            </a:lvl4pPr>
            <a:lvl5pPr marL="1549400" indent="0" algn="l" rtl="0">
              <a:lnSpc>
                <a:spcPct val="90000"/>
              </a:lnSpc>
              <a:spcBef>
                <a:spcPts val="400"/>
              </a:spcBef>
              <a:buClr>
                <a:schemeClr val="dk1"/>
              </a:buClr>
              <a:buFont typeface="Arial"/>
              <a:buChar char="•"/>
              <a:defRPr sz="1400">
                <a:solidFill>
                  <a:schemeClr val="dk1"/>
                </a:solidFill>
                <a:latin typeface="Calibri"/>
                <a:ea typeface="Calibri"/>
                <a:cs typeface="Calibri"/>
                <a:sym typeface="Calibri"/>
              </a:defRPr>
            </a:lvl5pPr>
            <a:lvl6pPr marL="1892300" indent="0" algn="l" rtl="0">
              <a:lnSpc>
                <a:spcPct val="90000"/>
              </a:lnSpc>
              <a:spcBef>
                <a:spcPts val="400"/>
              </a:spcBef>
              <a:buClr>
                <a:schemeClr val="dk1"/>
              </a:buClr>
              <a:buFont typeface="Arial"/>
              <a:buChar char="•"/>
              <a:defRPr sz="1400">
                <a:solidFill>
                  <a:schemeClr val="dk1"/>
                </a:solidFill>
                <a:latin typeface="Calibri"/>
                <a:ea typeface="Calibri"/>
                <a:cs typeface="Calibri"/>
                <a:sym typeface="Calibri"/>
              </a:defRPr>
            </a:lvl6pPr>
            <a:lvl7pPr marL="2235200" indent="0" algn="l" rtl="0">
              <a:lnSpc>
                <a:spcPct val="90000"/>
              </a:lnSpc>
              <a:spcBef>
                <a:spcPts val="400"/>
              </a:spcBef>
              <a:buClr>
                <a:schemeClr val="dk1"/>
              </a:buClr>
              <a:buFont typeface="Arial"/>
              <a:buChar char="•"/>
              <a:defRPr sz="1400">
                <a:solidFill>
                  <a:schemeClr val="dk1"/>
                </a:solidFill>
                <a:latin typeface="Calibri"/>
                <a:ea typeface="Calibri"/>
                <a:cs typeface="Calibri"/>
                <a:sym typeface="Calibri"/>
              </a:defRPr>
            </a:lvl7pPr>
            <a:lvl8pPr marL="2578100" indent="0" algn="l" rtl="0">
              <a:lnSpc>
                <a:spcPct val="90000"/>
              </a:lnSpc>
              <a:spcBef>
                <a:spcPts val="400"/>
              </a:spcBef>
              <a:buClr>
                <a:schemeClr val="dk1"/>
              </a:buClr>
              <a:buFont typeface="Arial"/>
              <a:buChar char="•"/>
              <a:defRPr sz="1400">
                <a:solidFill>
                  <a:schemeClr val="dk1"/>
                </a:solidFill>
                <a:latin typeface="Calibri"/>
                <a:ea typeface="Calibri"/>
                <a:cs typeface="Calibri"/>
                <a:sym typeface="Calibri"/>
              </a:defRPr>
            </a:lvl8pPr>
            <a:lvl9pPr marL="2921000" indent="0" algn="l" rtl="0">
              <a:lnSpc>
                <a:spcPct val="90000"/>
              </a:lnSpc>
              <a:spcBef>
                <a:spcPts val="400"/>
              </a:spcBef>
              <a:buClr>
                <a:schemeClr val="dk1"/>
              </a:buClr>
              <a:buFont typeface="Arial"/>
              <a:buChar char="•"/>
              <a:defRPr sz="1400">
                <a:solidFill>
                  <a:schemeClr val="dk1"/>
                </a:solidFill>
                <a:latin typeface="Calibri"/>
                <a:ea typeface="Calibri"/>
                <a:cs typeface="Calibri"/>
                <a:sym typeface="Calibri"/>
              </a:defRPr>
            </a:lvl9pPr>
          </a:lstStyle>
          <a:p>
            <a:endParaRPr/>
          </a:p>
        </p:txBody>
      </p:sp>
      <p:sp>
        <p:nvSpPr>
          <p:cNvPr id="19" name="Shape 19"/>
          <p:cNvSpPr txBox="1">
            <a:spLocks noGrp="1"/>
          </p:cNvSpPr>
          <p:nvPr>
            <p:ph type="dt" idx="10"/>
          </p:nvPr>
        </p:nvSpPr>
        <p:spPr>
          <a:xfrm>
            <a:off x="628650" y="4767262"/>
            <a:ext cx="2057400" cy="273900"/>
          </a:xfrm>
          <a:prstGeom prst="rect">
            <a:avLst/>
          </a:prstGeom>
          <a:noFill/>
          <a:ln>
            <a:noFill/>
          </a:ln>
        </p:spPr>
        <p:txBody>
          <a:bodyPr lIns="68575" tIns="68575" rIns="68575" bIns="68575" anchor="ctr" anchorCtr="0"/>
          <a:lstStyle>
            <a:lvl1pPr marL="0" marR="0" indent="0" algn="l" rtl="0">
              <a:lnSpc>
                <a:spcPct val="100000"/>
              </a:lnSpc>
              <a:spcBef>
                <a:spcPts val="0"/>
              </a:spcBef>
              <a:spcAft>
                <a:spcPts val="0"/>
              </a:spcAft>
              <a:buClr>
                <a:srgbClr val="888888"/>
              </a:buClr>
              <a:buFont typeface="Calibri"/>
              <a:buNone/>
              <a:defRPr sz="900" b="0" i="0" u="none" strike="noStrike" cap="none" baseline="0">
                <a:solidFill>
                  <a:srgbClr val="888888"/>
                </a:solidFill>
                <a:latin typeface="Calibri"/>
                <a:ea typeface="Calibri"/>
                <a:cs typeface="Calibri"/>
                <a:sym typeface="Calibri"/>
                <a:rtl val="0"/>
              </a:defRPr>
            </a:lvl1pPr>
            <a:lvl2pPr marL="3429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2pPr>
            <a:lvl3pPr marL="6858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3pPr>
            <a:lvl4pPr marL="10287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4pPr>
            <a:lvl5pPr marL="13716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5pPr>
            <a:lvl6pPr marL="17145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6pPr>
            <a:lvl7pPr marL="20574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7pPr>
            <a:lvl8pPr marL="24003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8pPr>
            <a:lvl9pPr marL="27432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9pPr>
          </a:lstStyle>
          <a:p>
            <a:endParaRPr/>
          </a:p>
        </p:txBody>
      </p:sp>
      <p:sp>
        <p:nvSpPr>
          <p:cNvPr id="20" name="Shape 20"/>
          <p:cNvSpPr txBox="1">
            <a:spLocks noGrp="1"/>
          </p:cNvSpPr>
          <p:nvPr>
            <p:ph type="ftr" idx="11"/>
          </p:nvPr>
        </p:nvSpPr>
        <p:spPr>
          <a:xfrm>
            <a:off x="3028950" y="4767262"/>
            <a:ext cx="3086099" cy="273900"/>
          </a:xfrm>
          <a:prstGeom prst="rect">
            <a:avLst/>
          </a:prstGeom>
          <a:noFill/>
          <a:ln>
            <a:noFill/>
          </a:ln>
        </p:spPr>
        <p:txBody>
          <a:bodyPr lIns="68575" tIns="68575" rIns="68575" bIns="68575" anchor="ctr" anchorCtr="0"/>
          <a:lstStyle>
            <a:lvl1pPr marL="0" marR="0" indent="0" algn="ctr" rtl="0">
              <a:lnSpc>
                <a:spcPct val="100000"/>
              </a:lnSpc>
              <a:spcBef>
                <a:spcPts val="0"/>
              </a:spcBef>
              <a:spcAft>
                <a:spcPts val="0"/>
              </a:spcAft>
              <a:buClr>
                <a:srgbClr val="888888"/>
              </a:buClr>
              <a:buFont typeface="Calibri"/>
              <a:buNone/>
              <a:defRPr sz="900" b="0" i="0" u="none" strike="noStrike" cap="none" baseline="0">
                <a:solidFill>
                  <a:srgbClr val="888888"/>
                </a:solidFill>
                <a:latin typeface="Calibri"/>
                <a:ea typeface="Calibri"/>
                <a:cs typeface="Calibri"/>
                <a:sym typeface="Calibri"/>
                <a:rtl val="0"/>
              </a:defRPr>
            </a:lvl1pPr>
            <a:lvl2pPr marL="3429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2pPr>
            <a:lvl3pPr marL="6858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3pPr>
            <a:lvl4pPr marL="10287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4pPr>
            <a:lvl5pPr marL="13716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5pPr>
            <a:lvl6pPr marL="17145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6pPr>
            <a:lvl7pPr marL="20574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7pPr>
            <a:lvl8pPr marL="24003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8pPr>
            <a:lvl9pPr marL="27432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9pPr>
          </a:lstStyle>
          <a:p>
            <a:endParaRPr/>
          </a:p>
        </p:txBody>
      </p:sp>
      <p:sp>
        <p:nvSpPr>
          <p:cNvPr id="21" name="Shape 21"/>
          <p:cNvSpPr txBox="1">
            <a:spLocks noGrp="1"/>
          </p:cNvSpPr>
          <p:nvPr>
            <p:ph type="sldNum" idx="12"/>
          </p:nvPr>
        </p:nvSpPr>
        <p:spPr>
          <a:xfrm>
            <a:off x="6457950" y="4767262"/>
            <a:ext cx="2057400" cy="273900"/>
          </a:xfrm>
          <a:prstGeom prst="rect">
            <a:avLst/>
          </a:prstGeom>
          <a:noFill/>
          <a:ln>
            <a:noFill/>
          </a:ln>
        </p:spPr>
        <p:txBody>
          <a:bodyPr lIns="68575" tIns="34275" rIns="68575" bIns="34275" anchor="ctr" anchorCtr="0">
            <a:noAutofit/>
          </a:bodyPr>
          <a:lstStyle/>
          <a:p>
            <a:pPr marL="0" marR="0" lvl="0" indent="0" algn="r" rtl="0">
              <a:lnSpc>
                <a:spcPct val="100000"/>
              </a:lnSpc>
              <a:spcBef>
                <a:spcPts val="0"/>
              </a:spcBef>
              <a:spcAft>
                <a:spcPts val="0"/>
              </a:spcAft>
              <a:buClr>
                <a:srgbClr val="888888"/>
              </a:buClr>
              <a:buSzPct val="25000"/>
              <a:buFont typeface="Calibri"/>
              <a:buNone/>
            </a:pPr>
            <a:fld id="{00000000-1234-1234-1234-123412341234}" type="slidenum">
              <a:rPr lang="en" sz="900" b="0" i="0" u="none" strike="noStrike" cap="none" baseline="0">
                <a:solidFill>
                  <a:srgbClr val="888888"/>
                </a:solidFill>
                <a:latin typeface="Calibri"/>
                <a:ea typeface="Calibri"/>
                <a:cs typeface="Calibri"/>
                <a:sym typeface="Calibri"/>
                <a:rtl val="0"/>
              </a:rPr>
              <a:t>‹#›</a:t>
            </a:fld>
            <a:endParaRPr lang="en" sz="900" b="0" i="0" u="none" strike="noStrike" cap="none" baseline="0">
              <a:solidFill>
                <a:srgbClr val="888888"/>
              </a:solidFill>
              <a:latin typeface="Calibri"/>
              <a:ea typeface="Calibri"/>
              <a:cs typeface="Calibri"/>
              <a:sym typeface="Calibri"/>
              <a:rtl val="0"/>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22"/>
        <p:cNvGrpSpPr/>
        <p:nvPr/>
      </p:nvGrpSpPr>
      <p:grpSpPr>
        <a:xfrm>
          <a:off x="0" y="0"/>
          <a:ext cx="0" cy="0"/>
          <a:chOff x="0" y="0"/>
          <a:chExt cx="0" cy="0"/>
        </a:xfrm>
      </p:grpSpPr>
      <p:sp>
        <p:nvSpPr>
          <p:cNvPr id="23" name="Shape 23"/>
          <p:cNvSpPr txBox="1">
            <a:spLocks noGrp="1"/>
          </p:cNvSpPr>
          <p:nvPr>
            <p:ph type="title"/>
          </p:nvPr>
        </p:nvSpPr>
        <p:spPr>
          <a:xfrm>
            <a:off x="623887" y="1282303"/>
            <a:ext cx="7886700" cy="2139599"/>
          </a:xfrm>
          <a:prstGeom prst="rect">
            <a:avLst/>
          </a:prstGeom>
          <a:noFill/>
          <a:ln>
            <a:noFill/>
          </a:ln>
        </p:spPr>
        <p:txBody>
          <a:bodyPr lIns="68575" tIns="68575" rIns="68575" bIns="68575" anchor="b" anchorCtr="0"/>
          <a:lstStyle>
            <a:lvl1pPr rtl="0">
              <a:spcBef>
                <a:spcPts val="0"/>
              </a:spcBef>
              <a:defRPr sz="4500"/>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4" name="Shape 24"/>
          <p:cNvSpPr txBox="1">
            <a:spLocks noGrp="1"/>
          </p:cNvSpPr>
          <p:nvPr>
            <p:ph type="body" idx="1"/>
          </p:nvPr>
        </p:nvSpPr>
        <p:spPr>
          <a:xfrm>
            <a:off x="623887" y="3442096"/>
            <a:ext cx="7886700" cy="1125000"/>
          </a:xfrm>
          <a:prstGeom prst="rect">
            <a:avLst/>
          </a:prstGeom>
          <a:noFill/>
          <a:ln>
            <a:noFill/>
          </a:ln>
        </p:spPr>
        <p:txBody>
          <a:bodyPr lIns="68575" tIns="68575" rIns="68575" bIns="68575" anchor="t" anchorCtr="0"/>
          <a:lstStyle>
            <a:lvl1pPr marL="0" indent="0" rtl="0">
              <a:spcBef>
                <a:spcPts val="0"/>
              </a:spcBef>
              <a:buClr>
                <a:srgbClr val="888888"/>
              </a:buClr>
              <a:buFont typeface="Calibri"/>
              <a:buNone/>
              <a:defRPr sz="1800">
                <a:solidFill>
                  <a:srgbClr val="888888"/>
                </a:solidFill>
              </a:defRPr>
            </a:lvl1pPr>
            <a:lvl2pPr marL="342900" indent="0" rtl="0">
              <a:spcBef>
                <a:spcPts val="0"/>
              </a:spcBef>
              <a:buClr>
                <a:srgbClr val="888888"/>
              </a:buClr>
              <a:buFont typeface="Calibri"/>
              <a:buNone/>
              <a:defRPr sz="1500">
                <a:solidFill>
                  <a:srgbClr val="888888"/>
                </a:solidFill>
              </a:defRPr>
            </a:lvl2pPr>
            <a:lvl3pPr marL="685800" indent="0" rtl="0">
              <a:spcBef>
                <a:spcPts val="0"/>
              </a:spcBef>
              <a:buClr>
                <a:srgbClr val="888888"/>
              </a:buClr>
              <a:buFont typeface="Calibri"/>
              <a:buNone/>
              <a:defRPr sz="1400">
                <a:solidFill>
                  <a:srgbClr val="888888"/>
                </a:solidFill>
              </a:defRPr>
            </a:lvl3pPr>
            <a:lvl4pPr marL="1028700" indent="0" rtl="0">
              <a:spcBef>
                <a:spcPts val="0"/>
              </a:spcBef>
              <a:buClr>
                <a:srgbClr val="888888"/>
              </a:buClr>
              <a:buFont typeface="Calibri"/>
              <a:buNone/>
              <a:defRPr sz="1200">
                <a:solidFill>
                  <a:srgbClr val="888888"/>
                </a:solidFill>
              </a:defRPr>
            </a:lvl4pPr>
            <a:lvl5pPr marL="1371600" indent="0" rtl="0">
              <a:spcBef>
                <a:spcPts val="0"/>
              </a:spcBef>
              <a:buClr>
                <a:srgbClr val="888888"/>
              </a:buClr>
              <a:buFont typeface="Calibri"/>
              <a:buNone/>
              <a:defRPr sz="1200">
                <a:solidFill>
                  <a:srgbClr val="888888"/>
                </a:solidFill>
              </a:defRPr>
            </a:lvl5pPr>
            <a:lvl6pPr marL="1714500" indent="0" rtl="0">
              <a:spcBef>
                <a:spcPts val="0"/>
              </a:spcBef>
              <a:buClr>
                <a:srgbClr val="888888"/>
              </a:buClr>
              <a:buFont typeface="Calibri"/>
              <a:buNone/>
              <a:defRPr sz="1200">
                <a:solidFill>
                  <a:srgbClr val="888888"/>
                </a:solidFill>
              </a:defRPr>
            </a:lvl6pPr>
            <a:lvl7pPr marL="2057400" indent="0" rtl="0">
              <a:spcBef>
                <a:spcPts val="0"/>
              </a:spcBef>
              <a:buClr>
                <a:srgbClr val="888888"/>
              </a:buClr>
              <a:buFont typeface="Calibri"/>
              <a:buNone/>
              <a:defRPr sz="1200">
                <a:solidFill>
                  <a:srgbClr val="888888"/>
                </a:solidFill>
              </a:defRPr>
            </a:lvl7pPr>
            <a:lvl8pPr marL="2400300" indent="0" rtl="0">
              <a:spcBef>
                <a:spcPts val="0"/>
              </a:spcBef>
              <a:buClr>
                <a:srgbClr val="888888"/>
              </a:buClr>
              <a:buFont typeface="Calibri"/>
              <a:buNone/>
              <a:defRPr sz="1200">
                <a:solidFill>
                  <a:srgbClr val="888888"/>
                </a:solidFill>
              </a:defRPr>
            </a:lvl8pPr>
            <a:lvl9pPr marL="2743200" indent="0" rtl="0">
              <a:spcBef>
                <a:spcPts val="0"/>
              </a:spcBef>
              <a:buClr>
                <a:srgbClr val="888888"/>
              </a:buClr>
              <a:buFont typeface="Calibri"/>
              <a:buNone/>
              <a:defRPr sz="1200">
                <a:solidFill>
                  <a:srgbClr val="888888"/>
                </a:solidFill>
              </a:defRPr>
            </a:lvl9pPr>
          </a:lstStyle>
          <a:p>
            <a:endParaRPr/>
          </a:p>
        </p:txBody>
      </p:sp>
      <p:sp>
        <p:nvSpPr>
          <p:cNvPr id="25" name="Shape 25"/>
          <p:cNvSpPr txBox="1">
            <a:spLocks noGrp="1"/>
          </p:cNvSpPr>
          <p:nvPr>
            <p:ph type="dt" idx="10"/>
          </p:nvPr>
        </p:nvSpPr>
        <p:spPr>
          <a:xfrm>
            <a:off x="628650" y="4767262"/>
            <a:ext cx="2057400" cy="273900"/>
          </a:xfrm>
          <a:prstGeom prst="rect">
            <a:avLst/>
          </a:prstGeom>
          <a:noFill/>
          <a:ln>
            <a:noFill/>
          </a:ln>
        </p:spPr>
        <p:txBody>
          <a:bodyPr lIns="68575" tIns="68575" rIns="68575" bIns="68575" anchor="ctr" anchorCtr="0"/>
          <a:lstStyle>
            <a:lvl1pPr marL="0" marR="0" indent="0" algn="l" rtl="0">
              <a:lnSpc>
                <a:spcPct val="100000"/>
              </a:lnSpc>
              <a:spcBef>
                <a:spcPts val="0"/>
              </a:spcBef>
              <a:spcAft>
                <a:spcPts val="0"/>
              </a:spcAft>
              <a:buClr>
                <a:srgbClr val="888888"/>
              </a:buClr>
              <a:buFont typeface="Calibri"/>
              <a:buNone/>
              <a:defRPr sz="900" b="0" i="0" u="none" strike="noStrike" cap="none" baseline="0">
                <a:solidFill>
                  <a:srgbClr val="888888"/>
                </a:solidFill>
                <a:latin typeface="Calibri"/>
                <a:ea typeface="Calibri"/>
                <a:cs typeface="Calibri"/>
                <a:sym typeface="Calibri"/>
                <a:rtl val="0"/>
              </a:defRPr>
            </a:lvl1pPr>
            <a:lvl2pPr marL="3429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2pPr>
            <a:lvl3pPr marL="6858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3pPr>
            <a:lvl4pPr marL="10287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4pPr>
            <a:lvl5pPr marL="13716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5pPr>
            <a:lvl6pPr marL="17145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6pPr>
            <a:lvl7pPr marL="20574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7pPr>
            <a:lvl8pPr marL="24003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8pPr>
            <a:lvl9pPr marL="27432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9pPr>
          </a:lstStyle>
          <a:p>
            <a:endParaRPr/>
          </a:p>
        </p:txBody>
      </p:sp>
      <p:sp>
        <p:nvSpPr>
          <p:cNvPr id="26" name="Shape 26"/>
          <p:cNvSpPr txBox="1">
            <a:spLocks noGrp="1"/>
          </p:cNvSpPr>
          <p:nvPr>
            <p:ph type="ftr" idx="11"/>
          </p:nvPr>
        </p:nvSpPr>
        <p:spPr>
          <a:xfrm>
            <a:off x="3028950" y="4767262"/>
            <a:ext cx="3086099" cy="273900"/>
          </a:xfrm>
          <a:prstGeom prst="rect">
            <a:avLst/>
          </a:prstGeom>
          <a:noFill/>
          <a:ln>
            <a:noFill/>
          </a:ln>
        </p:spPr>
        <p:txBody>
          <a:bodyPr lIns="68575" tIns="68575" rIns="68575" bIns="68575" anchor="ctr" anchorCtr="0"/>
          <a:lstStyle>
            <a:lvl1pPr marL="0" marR="0" indent="0" algn="ctr" rtl="0">
              <a:lnSpc>
                <a:spcPct val="100000"/>
              </a:lnSpc>
              <a:spcBef>
                <a:spcPts val="0"/>
              </a:spcBef>
              <a:spcAft>
                <a:spcPts val="0"/>
              </a:spcAft>
              <a:buClr>
                <a:srgbClr val="888888"/>
              </a:buClr>
              <a:buFont typeface="Calibri"/>
              <a:buNone/>
              <a:defRPr sz="900" b="0" i="0" u="none" strike="noStrike" cap="none" baseline="0">
                <a:solidFill>
                  <a:srgbClr val="888888"/>
                </a:solidFill>
                <a:latin typeface="Calibri"/>
                <a:ea typeface="Calibri"/>
                <a:cs typeface="Calibri"/>
                <a:sym typeface="Calibri"/>
                <a:rtl val="0"/>
              </a:defRPr>
            </a:lvl1pPr>
            <a:lvl2pPr marL="3429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2pPr>
            <a:lvl3pPr marL="6858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3pPr>
            <a:lvl4pPr marL="10287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4pPr>
            <a:lvl5pPr marL="13716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5pPr>
            <a:lvl6pPr marL="17145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6pPr>
            <a:lvl7pPr marL="20574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7pPr>
            <a:lvl8pPr marL="24003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8pPr>
            <a:lvl9pPr marL="27432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9pPr>
          </a:lstStyle>
          <a:p>
            <a:endParaRPr/>
          </a:p>
        </p:txBody>
      </p:sp>
      <p:sp>
        <p:nvSpPr>
          <p:cNvPr id="27" name="Shape 27"/>
          <p:cNvSpPr txBox="1">
            <a:spLocks noGrp="1"/>
          </p:cNvSpPr>
          <p:nvPr>
            <p:ph type="sldNum" idx="12"/>
          </p:nvPr>
        </p:nvSpPr>
        <p:spPr>
          <a:xfrm>
            <a:off x="6457950" y="4767262"/>
            <a:ext cx="2057400" cy="273900"/>
          </a:xfrm>
          <a:prstGeom prst="rect">
            <a:avLst/>
          </a:prstGeom>
          <a:noFill/>
          <a:ln>
            <a:noFill/>
          </a:ln>
        </p:spPr>
        <p:txBody>
          <a:bodyPr lIns="68575" tIns="34275" rIns="68575" bIns="34275" anchor="ctr" anchorCtr="0">
            <a:noAutofit/>
          </a:bodyPr>
          <a:lstStyle/>
          <a:p>
            <a:pPr marL="0" marR="0" lvl="0" indent="0" algn="r" rtl="0">
              <a:lnSpc>
                <a:spcPct val="100000"/>
              </a:lnSpc>
              <a:spcBef>
                <a:spcPts val="0"/>
              </a:spcBef>
              <a:spcAft>
                <a:spcPts val="0"/>
              </a:spcAft>
              <a:buClr>
                <a:srgbClr val="888888"/>
              </a:buClr>
              <a:buSzPct val="25000"/>
              <a:buFont typeface="Calibri"/>
              <a:buNone/>
            </a:pPr>
            <a:fld id="{00000000-1234-1234-1234-123412341234}" type="slidenum">
              <a:rPr lang="en" sz="900" b="0" i="0" u="none" strike="noStrike" cap="none" baseline="0">
                <a:solidFill>
                  <a:srgbClr val="888888"/>
                </a:solidFill>
                <a:latin typeface="Calibri"/>
                <a:ea typeface="Calibri"/>
                <a:cs typeface="Calibri"/>
                <a:sym typeface="Calibri"/>
                <a:rtl val="0"/>
              </a:rPr>
              <a:t>‹#›</a:t>
            </a:fld>
            <a:endParaRPr lang="en" sz="900" b="0" i="0" u="none" strike="noStrike" cap="none" baseline="0">
              <a:solidFill>
                <a:srgbClr val="888888"/>
              </a:solidFill>
              <a:latin typeface="Calibri"/>
              <a:ea typeface="Calibri"/>
              <a:cs typeface="Calibri"/>
              <a:sym typeface="Calibri"/>
              <a:rtl val="0"/>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628650" y="273843"/>
            <a:ext cx="7886700" cy="994200"/>
          </a:xfrm>
          <a:prstGeom prst="rect">
            <a:avLst/>
          </a:prstGeom>
          <a:noFill/>
          <a:ln>
            <a:noFill/>
          </a:ln>
        </p:spPr>
        <p:txBody>
          <a:bodyPr lIns="68575" tIns="68575" rIns="68575" bIns="68575" anchor="ctr" anchorCtr="0"/>
          <a:lstStyle>
            <a:lvl1pPr algn="l" rtl="0">
              <a:lnSpc>
                <a:spcPct val="90000"/>
              </a:lnSpc>
              <a:spcBef>
                <a:spcPts val="0"/>
              </a:spcBef>
              <a:buClr>
                <a:schemeClr val="dk1"/>
              </a:buClr>
              <a:buFont typeface="Calibri"/>
              <a:buNone/>
              <a:defRPr sz="3300">
                <a:solidFill>
                  <a:schemeClr val="dk1"/>
                </a:solidFill>
                <a:latin typeface="Calibri"/>
                <a:ea typeface="Calibri"/>
                <a:cs typeface="Calibri"/>
                <a:sym typeface="Calibri"/>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30" name="Shape 30"/>
          <p:cNvSpPr txBox="1">
            <a:spLocks noGrp="1"/>
          </p:cNvSpPr>
          <p:nvPr>
            <p:ph type="body" idx="1"/>
          </p:nvPr>
        </p:nvSpPr>
        <p:spPr>
          <a:xfrm>
            <a:off x="628650" y="1369218"/>
            <a:ext cx="3886200" cy="3263400"/>
          </a:xfrm>
          <a:prstGeom prst="rect">
            <a:avLst/>
          </a:prstGeom>
          <a:noFill/>
          <a:ln>
            <a:noFill/>
          </a:ln>
        </p:spPr>
        <p:txBody>
          <a:bodyPr lIns="68575" tIns="68575" rIns="68575" bIns="68575" anchor="t" anchorCtr="0"/>
          <a:lstStyle>
            <a:lvl1pPr marL="177800" indent="88900" algn="l" rtl="0">
              <a:lnSpc>
                <a:spcPct val="90000"/>
              </a:lnSpc>
              <a:spcBef>
                <a:spcPts val="800"/>
              </a:spcBef>
              <a:buClr>
                <a:schemeClr val="dk1"/>
              </a:buClr>
              <a:buFont typeface="Arial"/>
              <a:buChar char="•"/>
              <a:defRPr sz="2100">
                <a:solidFill>
                  <a:schemeClr val="dk1"/>
                </a:solidFill>
                <a:latin typeface="Calibri"/>
                <a:ea typeface="Calibri"/>
                <a:cs typeface="Calibri"/>
                <a:sym typeface="Calibri"/>
              </a:defRPr>
            </a:lvl1pPr>
            <a:lvl2pPr marL="520700" indent="50800" algn="l" rtl="0">
              <a:lnSpc>
                <a:spcPct val="90000"/>
              </a:lnSpc>
              <a:spcBef>
                <a:spcPts val="400"/>
              </a:spcBef>
              <a:buClr>
                <a:schemeClr val="dk1"/>
              </a:buClr>
              <a:buFont typeface="Arial"/>
              <a:buChar char="•"/>
              <a:defRPr sz="1800">
                <a:solidFill>
                  <a:schemeClr val="dk1"/>
                </a:solidFill>
                <a:latin typeface="Calibri"/>
                <a:ea typeface="Calibri"/>
                <a:cs typeface="Calibri"/>
                <a:sym typeface="Calibri"/>
              </a:defRPr>
            </a:lvl2pPr>
            <a:lvl3pPr marL="863600" indent="12700" algn="l" rtl="0">
              <a:lnSpc>
                <a:spcPct val="90000"/>
              </a:lnSpc>
              <a:spcBef>
                <a:spcPts val="400"/>
              </a:spcBef>
              <a:buClr>
                <a:schemeClr val="dk1"/>
              </a:buClr>
              <a:buFont typeface="Arial"/>
              <a:buChar char="•"/>
              <a:defRPr sz="1500">
                <a:solidFill>
                  <a:schemeClr val="dk1"/>
                </a:solidFill>
                <a:latin typeface="Calibri"/>
                <a:ea typeface="Calibri"/>
                <a:cs typeface="Calibri"/>
                <a:sym typeface="Calibri"/>
              </a:defRPr>
            </a:lvl3pPr>
            <a:lvl4pPr marL="1206500" indent="0" algn="l" rtl="0">
              <a:lnSpc>
                <a:spcPct val="90000"/>
              </a:lnSpc>
              <a:spcBef>
                <a:spcPts val="400"/>
              </a:spcBef>
              <a:buClr>
                <a:schemeClr val="dk1"/>
              </a:buClr>
              <a:buFont typeface="Arial"/>
              <a:buChar char="•"/>
              <a:defRPr sz="1400">
                <a:solidFill>
                  <a:schemeClr val="dk1"/>
                </a:solidFill>
                <a:latin typeface="Calibri"/>
                <a:ea typeface="Calibri"/>
                <a:cs typeface="Calibri"/>
                <a:sym typeface="Calibri"/>
              </a:defRPr>
            </a:lvl4pPr>
            <a:lvl5pPr marL="1549400" indent="0" algn="l" rtl="0">
              <a:lnSpc>
                <a:spcPct val="90000"/>
              </a:lnSpc>
              <a:spcBef>
                <a:spcPts val="400"/>
              </a:spcBef>
              <a:buClr>
                <a:schemeClr val="dk1"/>
              </a:buClr>
              <a:buFont typeface="Arial"/>
              <a:buChar char="•"/>
              <a:defRPr sz="1400">
                <a:solidFill>
                  <a:schemeClr val="dk1"/>
                </a:solidFill>
                <a:latin typeface="Calibri"/>
                <a:ea typeface="Calibri"/>
                <a:cs typeface="Calibri"/>
                <a:sym typeface="Calibri"/>
              </a:defRPr>
            </a:lvl5pPr>
            <a:lvl6pPr marL="1892300" indent="0" algn="l" rtl="0">
              <a:lnSpc>
                <a:spcPct val="90000"/>
              </a:lnSpc>
              <a:spcBef>
                <a:spcPts val="400"/>
              </a:spcBef>
              <a:buClr>
                <a:schemeClr val="dk1"/>
              </a:buClr>
              <a:buFont typeface="Arial"/>
              <a:buChar char="•"/>
              <a:defRPr sz="1400">
                <a:solidFill>
                  <a:schemeClr val="dk1"/>
                </a:solidFill>
                <a:latin typeface="Calibri"/>
                <a:ea typeface="Calibri"/>
                <a:cs typeface="Calibri"/>
                <a:sym typeface="Calibri"/>
              </a:defRPr>
            </a:lvl6pPr>
            <a:lvl7pPr marL="2235200" indent="0" algn="l" rtl="0">
              <a:lnSpc>
                <a:spcPct val="90000"/>
              </a:lnSpc>
              <a:spcBef>
                <a:spcPts val="400"/>
              </a:spcBef>
              <a:buClr>
                <a:schemeClr val="dk1"/>
              </a:buClr>
              <a:buFont typeface="Arial"/>
              <a:buChar char="•"/>
              <a:defRPr sz="1400">
                <a:solidFill>
                  <a:schemeClr val="dk1"/>
                </a:solidFill>
                <a:latin typeface="Calibri"/>
                <a:ea typeface="Calibri"/>
                <a:cs typeface="Calibri"/>
                <a:sym typeface="Calibri"/>
              </a:defRPr>
            </a:lvl7pPr>
            <a:lvl8pPr marL="2578100" indent="0" algn="l" rtl="0">
              <a:lnSpc>
                <a:spcPct val="90000"/>
              </a:lnSpc>
              <a:spcBef>
                <a:spcPts val="400"/>
              </a:spcBef>
              <a:buClr>
                <a:schemeClr val="dk1"/>
              </a:buClr>
              <a:buFont typeface="Arial"/>
              <a:buChar char="•"/>
              <a:defRPr sz="1400">
                <a:solidFill>
                  <a:schemeClr val="dk1"/>
                </a:solidFill>
                <a:latin typeface="Calibri"/>
                <a:ea typeface="Calibri"/>
                <a:cs typeface="Calibri"/>
                <a:sym typeface="Calibri"/>
              </a:defRPr>
            </a:lvl8pPr>
            <a:lvl9pPr marL="2921000" indent="0" algn="l" rtl="0">
              <a:lnSpc>
                <a:spcPct val="90000"/>
              </a:lnSpc>
              <a:spcBef>
                <a:spcPts val="400"/>
              </a:spcBef>
              <a:buClr>
                <a:schemeClr val="dk1"/>
              </a:buClr>
              <a:buFont typeface="Arial"/>
              <a:buChar char="•"/>
              <a:defRPr sz="1400">
                <a:solidFill>
                  <a:schemeClr val="dk1"/>
                </a:solidFill>
                <a:latin typeface="Calibri"/>
                <a:ea typeface="Calibri"/>
                <a:cs typeface="Calibri"/>
                <a:sym typeface="Calibri"/>
              </a:defRPr>
            </a:lvl9pPr>
          </a:lstStyle>
          <a:p>
            <a:endParaRPr/>
          </a:p>
        </p:txBody>
      </p:sp>
      <p:sp>
        <p:nvSpPr>
          <p:cNvPr id="31" name="Shape 31"/>
          <p:cNvSpPr txBox="1">
            <a:spLocks noGrp="1"/>
          </p:cNvSpPr>
          <p:nvPr>
            <p:ph type="body" idx="2"/>
          </p:nvPr>
        </p:nvSpPr>
        <p:spPr>
          <a:xfrm>
            <a:off x="4629150" y="1369218"/>
            <a:ext cx="3886200" cy="3263400"/>
          </a:xfrm>
          <a:prstGeom prst="rect">
            <a:avLst/>
          </a:prstGeom>
          <a:noFill/>
          <a:ln>
            <a:noFill/>
          </a:ln>
        </p:spPr>
        <p:txBody>
          <a:bodyPr lIns="68575" tIns="68575" rIns="68575" bIns="68575" anchor="t" anchorCtr="0"/>
          <a:lstStyle>
            <a:lvl1pPr marL="177800" indent="88900" algn="l" rtl="0">
              <a:lnSpc>
                <a:spcPct val="90000"/>
              </a:lnSpc>
              <a:spcBef>
                <a:spcPts val="800"/>
              </a:spcBef>
              <a:buClr>
                <a:schemeClr val="dk1"/>
              </a:buClr>
              <a:buFont typeface="Arial"/>
              <a:buChar char="•"/>
              <a:defRPr sz="2100">
                <a:solidFill>
                  <a:schemeClr val="dk1"/>
                </a:solidFill>
                <a:latin typeface="Calibri"/>
                <a:ea typeface="Calibri"/>
                <a:cs typeface="Calibri"/>
                <a:sym typeface="Calibri"/>
              </a:defRPr>
            </a:lvl1pPr>
            <a:lvl2pPr marL="520700" indent="50800" algn="l" rtl="0">
              <a:lnSpc>
                <a:spcPct val="90000"/>
              </a:lnSpc>
              <a:spcBef>
                <a:spcPts val="400"/>
              </a:spcBef>
              <a:buClr>
                <a:schemeClr val="dk1"/>
              </a:buClr>
              <a:buFont typeface="Arial"/>
              <a:buChar char="•"/>
              <a:defRPr sz="1800">
                <a:solidFill>
                  <a:schemeClr val="dk1"/>
                </a:solidFill>
                <a:latin typeface="Calibri"/>
                <a:ea typeface="Calibri"/>
                <a:cs typeface="Calibri"/>
                <a:sym typeface="Calibri"/>
              </a:defRPr>
            </a:lvl2pPr>
            <a:lvl3pPr marL="863600" indent="12700" algn="l" rtl="0">
              <a:lnSpc>
                <a:spcPct val="90000"/>
              </a:lnSpc>
              <a:spcBef>
                <a:spcPts val="400"/>
              </a:spcBef>
              <a:buClr>
                <a:schemeClr val="dk1"/>
              </a:buClr>
              <a:buFont typeface="Arial"/>
              <a:buChar char="•"/>
              <a:defRPr sz="1500">
                <a:solidFill>
                  <a:schemeClr val="dk1"/>
                </a:solidFill>
                <a:latin typeface="Calibri"/>
                <a:ea typeface="Calibri"/>
                <a:cs typeface="Calibri"/>
                <a:sym typeface="Calibri"/>
              </a:defRPr>
            </a:lvl3pPr>
            <a:lvl4pPr marL="1206500" indent="0" algn="l" rtl="0">
              <a:lnSpc>
                <a:spcPct val="90000"/>
              </a:lnSpc>
              <a:spcBef>
                <a:spcPts val="400"/>
              </a:spcBef>
              <a:buClr>
                <a:schemeClr val="dk1"/>
              </a:buClr>
              <a:buFont typeface="Arial"/>
              <a:buChar char="•"/>
              <a:defRPr sz="1400">
                <a:solidFill>
                  <a:schemeClr val="dk1"/>
                </a:solidFill>
                <a:latin typeface="Calibri"/>
                <a:ea typeface="Calibri"/>
                <a:cs typeface="Calibri"/>
                <a:sym typeface="Calibri"/>
              </a:defRPr>
            </a:lvl4pPr>
            <a:lvl5pPr marL="1549400" indent="0" algn="l" rtl="0">
              <a:lnSpc>
                <a:spcPct val="90000"/>
              </a:lnSpc>
              <a:spcBef>
                <a:spcPts val="400"/>
              </a:spcBef>
              <a:buClr>
                <a:schemeClr val="dk1"/>
              </a:buClr>
              <a:buFont typeface="Arial"/>
              <a:buChar char="•"/>
              <a:defRPr sz="1400">
                <a:solidFill>
                  <a:schemeClr val="dk1"/>
                </a:solidFill>
                <a:latin typeface="Calibri"/>
                <a:ea typeface="Calibri"/>
                <a:cs typeface="Calibri"/>
                <a:sym typeface="Calibri"/>
              </a:defRPr>
            </a:lvl5pPr>
            <a:lvl6pPr marL="1892300" indent="0" algn="l" rtl="0">
              <a:lnSpc>
                <a:spcPct val="90000"/>
              </a:lnSpc>
              <a:spcBef>
                <a:spcPts val="400"/>
              </a:spcBef>
              <a:buClr>
                <a:schemeClr val="dk1"/>
              </a:buClr>
              <a:buFont typeface="Arial"/>
              <a:buChar char="•"/>
              <a:defRPr sz="1400">
                <a:solidFill>
                  <a:schemeClr val="dk1"/>
                </a:solidFill>
                <a:latin typeface="Calibri"/>
                <a:ea typeface="Calibri"/>
                <a:cs typeface="Calibri"/>
                <a:sym typeface="Calibri"/>
              </a:defRPr>
            </a:lvl6pPr>
            <a:lvl7pPr marL="2235200" indent="0" algn="l" rtl="0">
              <a:lnSpc>
                <a:spcPct val="90000"/>
              </a:lnSpc>
              <a:spcBef>
                <a:spcPts val="400"/>
              </a:spcBef>
              <a:buClr>
                <a:schemeClr val="dk1"/>
              </a:buClr>
              <a:buFont typeface="Arial"/>
              <a:buChar char="•"/>
              <a:defRPr sz="1400">
                <a:solidFill>
                  <a:schemeClr val="dk1"/>
                </a:solidFill>
                <a:latin typeface="Calibri"/>
                <a:ea typeface="Calibri"/>
                <a:cs typeface="Calibri"/>
                <a:sym typeface="Calibri"/>
              </a:defRPr>
            </a:lvl7pPr>
            <a:lvl8pPr marL="2578100" indent="0" algn="l" rtl="0">
              <a:lnSpc>
                <a:spcPct val="90000"/>
              </a:lnSpc>
              <a:spcBef>
                <a:spcPts val="400"/>
              </a:spcBef>
              <a:buClr>
                <a:schemeClr val="dk1"/>
              </a:buClr>
              <a:buFont typeface="Arial"/>
              <a:buChar char="•"/>
              <a:defRPr sz="1400">
                <a:solidFill>
                  <a:schemeClr val="dk1"/>
                </a:solidFill>
                <a:latin typeface="Calibri"/>
                <a:ea typeface="Calibri"/>
                <a:cs typeface="Calibri"/>
                <a:sym typeface="Calibri"/>
              </a:defRPr>
            </a:lvl8pPr>
            <a:lvl9pPr marL="2921000" indent="0" algn="l" rtl="0">
              <a:lnSpc>
                <a:spcPct val="90000"/>
              </a:lnSpc>
              <a:spcBef>
                <a:spcPts val="400"/>
              </a:spcBef>
              <a:buClr>
                <a:schemeClr val="dk1"/>
              </a:buClr>
              <a:buFont typeface="Arial"/>
              <a:buChar char="•"/>
              <a:defRPr sz="1400">
                <a:solidFill>
                  <a:schemeClr val="dk1"/>
                </a:solidFill>
                <a:latin typeface="Calibri"/>
                <a:ea typeface="Calibri"/>
                <a:cs typeface="Calibri"/>
                <a:sym typeface="Calibri"/>
              </a:defRPr>
            </a:lvl9pPr>
          </a:lstStyle>
          <a:p>
            <a:endParaRPr/>
          </a:p>
        </p:txBody>
      </p:sp>
      <p:sp>
        <p:nvSpPr>
          <p:cNvPr id="32" name="Shape 32"/>
          <p:cNvSpPr txBox="1">
            <a:spLocks noGrp="1"/>
          </p:cNvSpPr>
          <p:nvPr>
            <p:ph type="dt" idx="10"/>
          </p:nvPr>
        </p:nvSpPr>
        <p:spPr>
          <a:xfrm>
            <a:off x="628650" y="4767262"/>
            <a:ext cx="2057400" cy="273900"/>
          </a:xfrm>
          <a:prstGeom prst="rect">
            <a:avLst/>
          </a:prstGeom>
          <a:noFill/>
          <a:ln>
            <a:noFill/>
          </a:ln>
        </p:spPr>
        <p:txBody>
          <a:bodyPr lIns="68575" tIns="68575" rIns="68575" bIns="68575" anchor="ctr" anchorCtr="0"/>
          <a:lstStyle>
            <a:lvl1pPr marL="0" marR="0" indent="0" algn="l" rtl="0">
              <a:lnSpc>
                <a:spcPct val="100000"/>
              </a:lnSpc>
              <a:spcBef>
                <a:spcPts val="0"/>
              </a:spcBef>
              <a:spcAft>
                <a:spcPts val="0"/>
              </a:spcAft>
              <a:buClr>
                <a:srgbClr val="888888"/>
              </a:buClr>
              <a:buFont typeface="Calibri"/>
              <a:buNone/>
              <a:defRPr sz="900" b="0" i="0" u="none" strike="noStrike" cap="none" baseline="0">
                <a:solidFill>
                  <a:srgbClr val="888888"/>
                </a:solidFill>
                <a:latin typeface="Calibri"/>
                <a:ea typeface="Calibri"/>
                <a:cs typeface="Calibri"/>
                <a:sym typeface="Calibri"/>
                <a:rtl val="0"/>
              </a:defRPr>
            </a:lvl1pPr>
            <a:lvl2pPr marL="3429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2pPr>
            <a:lvl3pPr marL="6858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3pPr>
            <a:lvl4pPr marL="10287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4pPr>
            <a:lvl5pPr marL="13716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5pPr>
            <a:lvl6pPr marL="17145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6pPr>
            <a:lvl7pPr marL="20574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7pPr>
            <a:lvl8pPr marL="24003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8pPr>
            <a:lvl9pPr marL="27432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9pPr>
          </a:lstStyle>
          <a:p>
            <a:endParaRPr/>
          </a:p>
        </p:txBody>
      </p:sp>
      <p:sp>
        <p:nvSpPr>
          <p:cNvPr id="33" name="Shape 33"/>
          <p:cNvSpPr txBox="1">
            <a:spLocks noGrp="1"/>
          </p:cNvSpPr>
          <p:nvPr>
            <p:ph type="ftr" idx="11"/>
          </p:nvPr>
        </p:nvSpPr>
        <p:spPr>
          <a:xfrm>
            <a:off x="3028950" y="4767262"/>
            <a:ext cx="3086099" cy="273900"/>
          </a:xfrm>
          <a:prstGeom prst="rect">
            <a:avLst/>
          </a:prstGeom>
          <a:noFill/>
          <a:ln>
            <a:noFill/>
          </a:ln>
        </p:spPr>
        <p:txBody>
          <a:bodyPr lIns="68575" tIns="68575" rIns="68575" bIns="68575" anchor="ctr" anchorCtr="0"/>
          <a:lstStyle>
            <a:lvl1pPr marL="0" marR="0" indent="0" algn="ctr" rtl="0">
              <a:lnSpc>
                <a:spcPct val="100000"/>
              </a:lnSpc>
              <a:spcBef>
                <a:spcPts val="0"/>
              </a:spcBef>
              <a:spcAft>
                <a:spcPts val="0"/>
              </a:spcAft>
              <a:buClr>
                <a:srgbClr val="888888"/>
              </a:buClr>
              <a:buFont typeface="Calibri"/>
              <a:buNone/>
              <a:defRPr sz="900" b="0" i="0" u="none" strike="noStrike" cap="none" baseline="0">
                <a:solidFill>
                  <a:srgbClr val="888888"/>
                </a:solidFill>
                <a:latin typeface="Calibri"/>
                <a:ea typeface="Calibri"/>
                <a:cs typeface="Calibri"/>
                <a:sym typeface="Calibri"/>
                <a:rtl val="0"/>
              </a:defRPr>
            </a:lvl1pPr>
            <a:lvl2pPr marL="3429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2pPr>
            <a:lvl3pPr marL="6858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3pPr>
            <a:lvl4pPr marL="10287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4pPr>
            <a:lvl5pPr marL="13716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5pPr>
            <a:lvl6pPr marL="17145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6pPr>
            <a:lvl7pPr marL="20574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7pPr>
            <a:lvl8pPr marL="24003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8pPr>
            <a:lvl9pPr marL="27432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9pPr>
          </a:lstStyle>
          <a:p>
            <a:endParaRPr/>
          </a:p>
        </p:txBody>
      </p:sp>
      <p:sp>
        <p:nvSpPr>
          <p:cNvPr id="34" name="Shape 34"/>
          <p:cNvSpPr txBox="1">
            <a:spLocks noGrp="1"/>
          </p:cNvSpPr>
          <p:nvPr>
            <p:ph type="sldNum" idx="12"/>
          </p:nvPr>
        </p:nvSpPr>
        <p:spPr>
          <a:xfrm>
            <a:off x="6457950" y="4767262"/>
            <a:ext cx="2057400" cy="273900"/>
          </a:xfrm>
          <a:prstGeom prst="rect">
            <a:avLst/>
          </a:prstGeom>
          <a:noFill/>
          <a:ln>
            <a:noFill/>
          </a:ln>
        </p:spPr>
        <p:txBody>
          <a:bodyPr lIns="68575" tIns="34275" rIns="68575" bIns="34275" anchor="ctr" anchorCtr="0">
            <a:noAutofit/>
          </a:bodyPr>
          <a:lstStyle/>
          <a:p>
            <a:pPr marL="0" marR="0" lvl="0" indent="0" algn="r" rtl="0">
              <a:lnSpc>
                <a:spcPct val="100000"/>
              </a:lnSpc>
              <a:spcBef>
                <a:spcPts val="0"/>
              </a:spcBef>
              <a:spcAft>
                <a:spcPts val="0"/>
              </a:spcAft>
              <a:buClr>
                <a:srgbClr val="888888"/>
              </a:buClr>
              <a:buSzPct val="25000"/>
              <a:buFont typeface="Calibri"/>
              <a:buNone/>
            </a:pPr>
            <a:fld id="{00000000-1234-1234-1234-123412341234}" type="slidenum">
              <a:rPr lang="en" sz="900" b="0" i="0" u="none" strike="noStrike" cap="none" baseline="0">
                <a:solidFill>
                  <a:srgbClr val="888888"/>
                </a:solidFill>
                <a:latin typeface="Calibri"/>
                <a:ea typeface="Calibri"/>
                <a:cs typeface="Calibri"/>
                <a:sym typeface="Calibri"/>
                <a:rtl val="0"/>
              </a:rPr>
              <a:t>‹#›</a:t>
            </a:fld>
            <a:endParaRPr lang="en" sz="900" b="0" i="0" u="none" strike="noStrike" cap="none" baseline="0">
              <a:solidFill>
                <a:srgbClr val="888888"/>
              </a:solidFill>
              <a:latin typeface="Calibri"/>
              <a:ea typeface="Calibri"/>
              <a:cs typeface="Calibri"/>
              <a:sym typeface="Calibri"/>
              <a:rtl val="0"/>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Shape 35"/>
        <p:cNvGrpSpPr/>
        <p:nvPr/>
      </p:nvGrpSpPr>
      <p:grpSpPr>
        <a:xfrm>
          <a:off x="0" y="0"/>
          <a:ext cx="0" cy="0"/>
          <a:chOff x="0" y="0"/>
          <a:chExt cx="0" cy="0"/>
        </a:xfrm>
      </p:grpSpPr>
      <p:sp>
        <p:nvSpPr>
          <p:cNvPr id="36" name="Shape 36"/>
          <p:cNvSpPr txBox="1">
            <a:spLocks noGrp="1"/>
          </p:cNvSpPr>
          <p:nvPr>
            <p:ph type="title"/>
          </p:nvPr>
        </p:nvSpPr>
        <p:spPr>
          <a:xfrm>
            <a:off x="629840" y="273843"/>
            <a:ext cx="7886700" cy="994200"/>
          </a:xfrm>
          <a:prstGeom prst="rect">
            <a:avLst/>
          </a:prstGeom>
          <a:noFill/>
          <a:ln>
            <a:noFill/>
          </a:ln>
        </p:spPr>
        <p:txBody>
          <a:bodyPr lIns="68575" tIns="68575" rIns="68575" bIns="68575" anchor="ctr" anchorCtr="0"/>
          <a:lstStyle>
            <a:lvl1pPr algn="l" rtl="0">
              <a:lnSpc>
                <a:spcPct val="90000"/>
              </a:lnSpc>
              <a:spcBef>
                <a:spcPts val="0"/>
              </a:spcBef>
              <a:buClr>
                <a:schemeClr val="dk1"/>
              </a:buClr>
              <a:buFont typeface="Calibri"/>
              <a:buNone/>
              <a:defRPr sz="3300">
                <a:solidFill>
                  <a:schemeClr val="dk1"/>
                </a:solidFill>
                <a:latin typeface="Calibri"/>
                <a:ea typeface="Calibri"/>
                <a:cs typeface="Calibri"/>
                <a:sym typeface="Calibri"/>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37" name="Shape 37"/>
          <p:cNvSpPr txBox="1">
            <a:spLocks noGrp="1"/>
          </p:cNvSpPr>
          <p:nvPr>
            <p:ph type="body" idx="1"/>
          </p:nvPr>
        </p:nvSpPr>
        <p:spPr>
          <a:xfrm>
            <a:off x="629840" y="1260872"/>
            <a:ext cx="3868199" cy="618000"/>
          </a:xfrm>
          <a:prstGeom prst="rect">
            <a:avLst/>
          </a:prstGeom>
          <a:noFill/>
          <a:ln>
            <a:noFill/>
          </a:ln>
        </p:spPr>
        <p:txBody>
          <a:bodyPr lIns="68575" tIns="68575" rIns="68575" bIns="68575" anchor="b" anchorCtr="0"/>
          <a:lstStyle>
            <a:lvl1pPr marL="0" indent="0" rtl="0">
              <a:spcBef>
                <a:spcPts val="0"/>
              </a:spcBef>
              <a:buFont typeface="Calibri"/>
              <a:buNone/>
              <a:defRPr sz="1800" b="1"/>
            </a:lvl1pPr>
            <a:lvl2pPr marL="342900" indent="0" rtl="0">
              <a:spcBef>
                <a:spcPts val="0"/>
              </a:spcBef>
              <a:buFont typeface="Calibri"/>
              <a:buNone/>
              <a:defRPr sz="1500" b="1"/>
            </a:lvl2pPr>
            <a:lvl3pPr marL="685800" indent="0" rtl="0">
              <a:spcBef>
                <a:spcPts val="0"/>
              </a:spcBef>
              <a:buFont typeface="Calibri"/>
              <a:buNone/>
              <a:defRPr sz="1400" b="1"/>
            </a:lvl3pPr>
            <a:lvl4pPr marL="1028700" indent="0" rtl="0">
              <a:spcBef>
                <a:spcPts val="0"/>
              </a:spcBef>
              <a:buFont typeface="Calibri"/>
              <a:buNone/>
              <a:defRPr sz="1200" b="1"/>
            </a:lvl4pPr>
            <a:lvl5pPr marL="1371600" indent="0" rtl="0">
              <a:spcBef>
                <a:spcPts val="0"/>
              </a:spcBef>
              <a:buFont typeface="Calibri"/>
              <a:buNone/>
              <a:defRPr sz="1200" b="1"/>
            </a:lvl5pPr>
            <a:lvl6pPr marL="1714500" indent="0" rtl="0">
              <a:spcBef>
                <a:spcPts val="0"/>
              </a:spcBef>
              <a:buFont typeface="Calibri"/>
              <a:buNone/>
              <a:defRPr sz="1200" b="1"/>
            </a:lvl6pPr>
            <a:lvl7pPr marL="2057400" indent="0" rtl="0">
              <a:spcBef>
                <a:spcPts val="0"/>
              </a:spcBef>
              <a:buFont typeface="Calibri"/>
              <a:buNone/>
              <a:defRPr sz="1200" b="1"/>
            </a:lvl7pPr>
            <a:lvl8pPr marL="2400300" indent="0" rtl="0">
              <a:spcBef>
                <a:spcPts val="0"/>
              </a:spcBef>
              <a:buFont typeface="Calibri"/>
              <a:buNone/>
              <a:defRPr sz="1200" b="1"/>
            </a:lvl8pPr>
            <a:lvl9pPr marL="2743200" indent="0" rtl="0">
              <a:spcBef>
                <a:spcPts val="0"/>
              </a:spcBef>
              <a:buFont typeface="Calibri"/>
              <a:buNone/>
              <a:defRPr sz="1200" b="1"/>
            </a:lvl9pPr>
          </a:lstStyle>
          <a:p>
            <a:endParaRPr/>
          </a:p>
        </p:txBody>
      </p:sp>
      <p:sp>
        <p:nvSpPr>
          <p:cNvPr id="38" name="Shape 38"/>
          <p:cNvSpPr txBox="1">
            <a:spLocks noGrp="1"/>
          </p:cNvSpPr>
          <p:nvPr>
            <p:ph type="body" idx="2"/>
          </p:nvPr>
        </p:nvSpPr>
        <p:spPr>
          <a:xfrm>
            <a:off x="629840" y="1878806"/>
            <a:ext cx="3868199" cy="2763300"/>
          </a:xfrm>
          <a:prstGeom prst="rect">
            <a:avLst/>
          </a:prstGeom>
          <a:noFill/>
          <a:ln>
            <a:noFill/>
          </a:ln>
        </p:spPr>
        <p:txBody>
          <a:bodyPr lIns="68575" tIns="68575" rIns="68575" bIns="68575" anchor="t" anchorCtr="0"/>
          <a:lstStyle>
            <a:lvl1pPr marL="177800" indent="88900" algn="l" rtl="0">
              <a:lnSpc>
                <a:spcPct val="90000"/>
              </a:lnSpc>
              <a:spcBef>
                <a:spcPts val="800"/>
              </a:spcBef>
              <a:buClr>
                <a:schemeClr val="dk1"/>
              </a:buClr>
              <a:buFont typeface="Arial"/>
              <a:buChar char="•"/>
              <a:defRPr sz="2100">
                <a:solidFill>
                  <a:schemeClr val="dk1"/>
                </a:solidFill>
                <a:latin typeface="Calibri"/>
                <a:ea typeface="Calibri"/>
                <a:cs typeface="Calibri"/>
                <a:sym typeface="Calibri"/>
              </a:defRPr>
            </a:lvl1pPr>
            <a:lvl2pPr marL="520700" indent="50800" algn="l" rtl="0">
              <a:lnSpc>
                <a:spcPct val="90000"/>
              </a:lnSpc>
              <a:spcBef>
                <a:spcPts val="400"/>
              </a:spcBef>
              <a:buClr>
                <a:schemeClr val="dk1"/>
              </a:buClr>
              <a:buFont typeface="Arial"/>
              <a:buChar char="•"/>
              <a:defRPr sz="1800">
                <a:solidFill>
                  <a:schemeClr val="dk1"/>
                </a:solidFill>
                <a:latin typeface="Calibri"/>
                <a:ea typeface="Calibri"/>
                <a:cs typeface="Calibri"/>
                <a:sym typeface="Calibri"/>
              </a:defRPr>
            </a:lvl2pPr>
            <a:lvl3pPr marL="863600" indent="12700" algn="l" rtl="0">
              <a:lnSpc>
                <a:spcPct val="90000"/>
              </a:lnSpc>
              <a:spcBef>
                <a:spcPts val="400"/>
              </a:spcBef>
              <a:buClr>
                <a:schemeClr val="dk1"/>
              </a:buClr>
              <a:buFont typeface="Arial"/>
              <a:buChar char="•"/>
              <a:defRPr sz="1500">
                <a:solidFill>
                  <a:schemeClr val="dk1"/>
                </a:solidFill>
                <a:latin typeface="Calibri"/>
                <a:ea typeface="Calibri"/>
                <a:cs typeface="Calibri"/>
                <a:sym typeface="Calibri"/>
              </a:defRPr>
            </a:lvl3pPr>
            <a:lvl4pPr marL="1206500" indent="0" algn="l" rtl="0">
              <a:lnSpc>
                <a:spcPct val="90000"/>
              </a:lnSpc>
              <a:spcBef>
                <a:spcPts val="400"/>
              </a:spcBef>
              <a:buClr>
                <a:schemeClr val="dk1"/>
              </a:buClr>
              <a:buFont typeface="Arial"/>
              <a:buChar char="•"/>
              <a:defRPr sz="1400">
                <a:solidFill>
                  <a:schemeClr val="dk1"/>
                </a:solidFill>
                <a:latin typeface="Calibri"/>
                <a:ea typeface="Calibri"/>
                <a:cs typeface="Calibri"/>
                <a:sym typeface="Calibri"/>
              </a:defRPr>
            </a:lvl4pPr>
            <a:lvl5pPr marL="1549400" indent="0" algn="l" rtl="0">
              <a:lnSpc>
                <a:spcPct val="90000"/>
              </a:lnSpc>
              <a:spcBef>
                <a:spcPts val="400"/>
              </a:spcBef>
              <a:buClr>
                <a:schemeClr val="dk1"/>
              </a:buClr>
              <a:buFont typeface="Arial"/>
              <a:buChar char="•"/>
              <a:defRPr sz="1400">
                <a:solidFill>
                  <a:schemeClr val="dk1"/>
                </a:solidFill>
                <a:latin typeface="Calibri"/>
                <a:ea typeface="Calibri"/>
                <a:cs typeface="Calibri"/>
                <a:sym typeface="Calibri"/>
              </a:defRPr>
            </a:lvl5pPr>
            <a:lvl6pPr marL="1892300" indent="0" algn="l" rtl="0">
              <a:lnSpc>
                <a:spcPct val="90000"/>
              </a:lnSpc>
              <a:spcBef>
                <a:spcPts val="400"/>
              </a:spcBef>
              <a:buClr>
                <a:schemeClr val="dk1"/>
              </a:buClr>
              <a:buFont typeface="Arial"/>
              <a:buChar char="•"/>
              <a:defRPr sz="1400">
                <a:solidFill>
                  <a:schemeClr val="dk1"/>
                </a:solidFill>
                <a:latin typeface="Calibri"/>
                <a:ea typeface="Calibri"/>
                <a:cs typeface="Calibri"/>
                <a:sym typeface="Calibri"/>
              </a:defRPr>
            </a:lvl6pPr>
            <a:lvl7pPr marL="2235200" indent="0" algn="l" rtl="0">
              <a:lnSpc>
                <a:spcPct val="90000"/>
              </a:lnSpc>
              <a:spcBef>
                <a:spcPts val="400"/>
              </a:spcBef>
              <a:buClr>
                <a:schemeClr val="dk1"/>
              </a:buClr>
              <a:buFont typeface="Arial"/>
              <a:buChar char="•"/>
              <a:defRPr sz="1400">
                <a:solidFill>
                  <a:schemeClr val="dk1"/>
                </a:solidFill>
                <a:latin typeface="Calibri"/>
                <a:ea typeface="Calibri"/>
                <a:cs typeface="Calibri"/>
                <a:sym typeface="Calibri"/>
              </a:defRPr>
            </a:lvl7pPr>
            <a:lvl8pPr marL="2578100" indent="0" algn="l" rtl="0">
              <a:lnSpc>
                <a:spcPct val="90000"/>
              </a:lnSpc>
              <a:spcBef>
                <a:spcPts val="400"/>
              </a:spcBef>
              <a:buClr>
                <a:schemeClr val="dk1"/>
              </a:buClr>
              <a:buFont typeface="Arial"/>
              <a:buChar char="•"/>
              <a:defRPr sz="1400">
                <a:solidFill>
                  <a:schemeClr val="dk1"/>
                </a:solidFill>
                <a:latin typeface="Calibri"/>
                <a:ea typeface="Calibri"/>
                <a:cs typeface="Calibri"/>
                <a:sym typeface="Calibri"/>
              </a:defRPr>
            </a:lvl8pPr>
            <a:lvl9pPr marL="2921000" indent="0" algn="l" rtl="0">
              <a:lnSpc>
                <a:spcPct val="90000"/>
              </a:lnSpc>
              <a:spcBef>
                <a:spcPts val="400"/>
              </a:spcBef>
              <a:buClr>
                <a:schemeClr val="dk1"/>
              </a:buClr>
              <a:buFont typeface="Arial"/>
              <a:buChar char="•"/>
              <a:defRPr sz="1400">
                <a:solidFill>
                  <a:schemeClr val="dk1"/>
                </a:solidFill>
                <a:latin typeface="Calibri"/>
                <a:ea typeface="Calibri"/>
                <a:cs typeface="Calibri"/>
                <a:sym typeface="Calibri"/>
              </a:defRPr>
            </a:lvl9pPr>
          </a:lstStyle>
          <a:p>
            <a:endParaRPr/>
          </a:p>
        </p:txBody>
      </p:sp>
      <p:sp>
        <p:nvSpPr>
          <p:cNvPr id="39" name="Shape 39"/>
          <p:cNvSpPr txBox="1">
            <a:spLocks noGrp="1"/>
          </p:cNvSpPr>
          <p:nvPr>
            <p:ph type="body" idx="3"/>
          </p:nvPr>
        </p:nvSpPr>
        <p:spPr>
          <a:xfrm>
            <a:off x="4629150" y="1260872"/>
            <a:ext cx="3887399" cy="618000"/>
          </a:xfrm>
          <a:prstGeom prst="rect">
            <a:avLst/>
          </a:prstGeom>
          <a:noFill/>
          <a:ln>
            <a:noFill/>
          </a:ln>
        </p:spPr>
        <p:txBody>
          <a:bodyPr lIns="68575" tIns="68575" rIns="68575" bIns="68575" anchor="b" anchorCtr="0"/>
          <a:lstStyle>
            <a:lvl1pPr marL="0" indent="0" rtl="0">
              <a:spcBef>
                <a:spcPts val="0"/>
              </a:spcBef>
              <a:buFont typeface="Calibri"/>
              <a:buNone/>
              <a:defRPr sz="1800" b="1"/>
            </a:lvl1pPr>
            <a:lvl2pPr marL="342900" indent="0" rtl="0">
              <a:spcBef>
                <a:spcPts val="0"/>
              </a:spcBef>
              <a:buFont typeface="Calibri"/>
              <a:buNone/>
              <a:defRPr sz="1500" b="1"/>
            </a:lvl2pPr>
            <a:lvl3pPr marL="685800" indent="0" rtl="0">
              <a:spcBef>
                <a:spcPts val="0"/>
              </a:spcBef>
              <a:buFont typeface="Calibri"/>
              <a:buNone/>
              <a:defRPr sz="1400" b="1"/>
            </a:lvl3pPr>
            <a:lvl4pPr marL="1028700" indent="0" rtl="0">
              <a:spcBef>
                <a:spcPts val="0"/>
              </a:spcBef>
              <a:buFont typeface="Calibri"/>
              <a:buNone/>
              <a:defRPr sz="1200" b="1"/>
            </a:lvl4pPr>
            <a:lvl5pPr marL="1371600" indent="0" rtl="0">
              <a:spcBef>
                <a:spcPts val="0"/>
              </a:spcBef>
              <a:buFont typeface="Calibri"/>
              <a:buNone/>
              <a:defRPr sz="1200" b="1"/>
            </a:lvl5pPr>
            <a:lvl6pPr marL="1714500" indent="0" rtl="0">
              <a:spcBef>
                <a:spcPts val="0"/>
              </a:spcBef>
              <a:buFont typeface="Calibri"/>
              <a:buNone/>
              <a:defRPr sz="1200" b="1"/>
            </a:lvl6pPr>
            <a:lvl7pPr marL="2057400" indent="0" rtl="0">
              <a:spcBef>
                <a:spcPts val="0"/>
              </a:spcBef>
              <a:buFont typeface="Calibri"/>
              <a:buNone/>
              <a:defRPr sz="1200" b="1"/>
            </a:lvl7pPr>
            <a:lvl8pPr marL="2400300" indent="0" rtl="0">
              <a:spcBef>
                <a:spcPts val="0"/>
              </a:spcBef>
              <a:buFont typeface="Calibri"/>
              <a:buNone/>
              <a:defRPr sz="1200" b="1"/>
            </a:lvl8pPr>
            <a:lvl9pPr marL="2743200" indent="0" rtl="0">
              <a:spcBef>
                <a:spcPts val="0"/>
              </a:spcBef>
              <a:buFont typeface="Calibri"/>
              <a:buNone/>
              <a:defRPr sz="1200" b="1"/>
            </a:lvl9pPr>
          </a:lstStyle>
          <a:p>
            <a:endParaRPr/>
          </a:p>
        </p:txBody>
      </p:sp>
      <p:sp>
        <p:nvSpPr>
          <p:cNvPr id="40" name="Shape 40"/>
          <p:cNvSpPr txBox="1">
            <a:spLocks noGrp="1"/>
          </p:cNvSpPr>
          <p:nvPr>
            <p:ph type="body" idx="4"/>
          </p:nvPr>
        </p:nvSpPr>
        <p:spPr>
          <a:xfrm>
            <a:off x="4629150" y="1878806"/>
            <a:ext cx="3887399" cy="2763300"/>
          </a:xfrm>
          <a:prstGeom prst="rect">
            <a:avLst/>
          </a:prstGeom>
          <a:noFill/>
          <a:ln>
            <a:noFill/>
          </a:ln>
        </p:spPr>
        <p:txBody>
          <a:bodyPr lIns="68575" tIns="68575" rIns="68575" bIns="68575" anchor="t" anchorCtr="0"/>
          <a:lstStyle>
            <a:lvl1pPr marL="177800" indent="88900" algn="l" rtl="0">
              <a:lnSpc>
                <a:spcPct val="90000"/>
              </a:lnSpc>
              <a:spcBef>
                <a:spcPts val="800"/>
              </a:spcBef>
              <a:buClr>
                <a:schemeClr val="dk1"/>
              </a:buClr>
              <a:buFont typeface="Arial"/>
              <a:buChar char="•"/>
              <a:defRPr sz="2100">
                <a:solidFill>
                  <a:schemeClr val="dk1"/>
                </a:solidFill>
                <a:latin typeface="Calibri"/>
                <a:ea typeface="Calibri"/>
                <a:cs typeface="Calibri"/>
                <a:sym typeface="Calibri"/>
              </a:defRPr>
            </a:lvl1pPr>
            <a:lvl2pPr marL="520700" indent="50800" algn="l" rtl="0">
              <a:lnSpc>
                <a:spcPct val="90000"/>
              </a:lnSpc>
              <a:spcBef>
                <a:spcPts val="400"/>
              </a:spcBef>
              <a:buClr>
                <a:schemeClr val="dk1"/>
              </a:buClr>
              <a:buFont typeface="Arial"/>
              <a:buChar char="•"/>
              <a:defRPr sz="1800">
                <a:solidFill>
                  <a:schemeClr val="dk1"/>
                </a:solidFill>
                <a:latin typeface="Calibri"/>
                <a:ea typeface="Calibri"/>
                <a:cs typeface="Calibri"/>
                <a:sym typeface="Calibri"/>
              </a:defRPr>
            </a:lvl2pPr>
            <a:lvl3pPr marL="863600" indent="12700" algn="l" rtl="0">
              <a:lnSpc>
                <a:spcPct val="90000"/>
              </a:lnSpc>
              <a:spcBef>
                <a:spcPts val="400"/>
              </a:spcBef>
              <a:buClr>
                <a:schemeClr val="dk1"/>
              </a:buClr>
              <a:buFont typeface="Arial"/>
              <a:buChar char="•"/>
              <a:defRPr sz="1500">
                <a:solidFill>
                  <a:schemeClr val="dk1"/>
                </a:solidFill>
                <a:latin typeface="Calibri"/>
                <a:ea typeface="Calibri"/>
                <a:cs typeface="Calibri"/>
                <a:sym typeface="Calibri"/>
              </a:defRPr>
            </a:lvl3pPr>
            <a:lvl4pPr marL="1206500" indent="0" algn="l" rtl="0">
              <a:lnSpc>
                <a:spcPct val="90000"/>
              </a:lnSpc>
              <a:spcBef>
                <a:spcPts val="400"/>
              </a:spcBef>
              <a:buClr>
                <a:schemeClr val="dk1"/>
              </a:buClr>
              <a:buFont typeface="Arial"/>
              <a:buChar char="•"/>
              <a:defRPr sz="1400">
                <a:solidFill>
                  <a:schemeClr val="dk1"/>
                </a:solidFill>
                <a:latin typeface="Calibri"/>
                <a:ea typeface="Calibri"/>
                <a:cs typeface="Calibri"/>
                <a:sym typeface="Calibri"/>
              </a:defRPr>
            </a:lvl4pPr>
            <a:lvl5pPr marL="1549400" indent="0" algn="l" rtl="0">
              <a:lnSpc>
                <a:spcPct val="90000"/>
              </a:lnSpc>
              <a:spcBef>
                <a:spcPts val="400"/>
              </a:spcBef>
              <a:buClr>
                <a:schemeClr val="dk1"/>
              </a:buClr>
              <a:buFont typeface="Arial"/>
              <a:buChar char="•"/>
              <a:defRPr sz="1400">
                <a:solidFill>
                  <a:schemeClr val="dk1"/>
                </a:solidFill>
                <a:latin typeface="Calibri"/>
                <a:ea typeface="Calibri"/>
                <a:cs typeface="Calibri"/>
                <a:sym typeface="Calibri"/>
              </a:defRPr>
            </a:lvl5pPr>
            <a:lvl6pPr marL="1892300" indent="0" algn="l" rtl="0">
              <a:lnSpc>
                <a:spcPct val="90000"/>
              </a:lnSpc>
              <a:spcBef>
                <a:spcPts val="400"/>
              </a:spcBef>
              <a:buClr>
                <a:schemeClr val="dk1"/>
              </a:buClr>
              <a:buFont typeface="Arial"/>
              <a:buChar char="•"/>
              <a:defRPr sz="1400">
                <a:solidFill>
                  <a:schemeClr val="dk1"/>
                </a:solidFill>
                <a:latin typeface="Calibri"/>
                <a:ea typeface="Calibri"/>
                <a:cs typeface="Calibri"/>
                <a:sym typeface="Calibri"/>
              </a:defRPr>
            </a:lvl6pPr>
            <a:lvl7pPr marL="2235200" indent="0" algn="l" rtl="0">
              <a:lnSpc>
                <a:spcPct val="90000"/>
              </a:lnSpc>
              <a:spcBef>
                <a:spcPts val="400"/>
              </a:spcBef>
              <a:buClr>
                <a:schemeClr val="dk1"/>
              </a:buClr>
              <a:buFont typeface="Arial"/>
              <a:buChar char="•"/>
              <a:defRPr sz="1400">
                <a:solidFill>
                  <a:schemeClr val="dk1"/>
                </a:solidFill>
                <a:latin typeface="Calibri"/>
                <a:ea typeface="Calibri"/>
                <a:cs typeface="Calibri"/>
                <a:sym typeface="Calibri"/>
              </a:defRPr>
            </a:lvl7pPr>
            <a:lvl8pPr marL="2578100" indent="0" algn="l" rtl="0">
              <a:lnSpc>
                <a:spcPct val="90000"/>
              </a:lnSpc>
              <a:spcBef>
                <a:spcPts val="400"/>
              </a:spcBef>
              <a:buClr>
                <a:schemeClr val="dk1"/>
              </a:buClr>
              <a:buFont typeface="Arial"/>
              <a:buChar char="•"/>
              <a:defRPr sz="1400">
                <a:solidFill>
                  <a:schemeClr val="dk1"/>
                </a:solidFill>
                <a:latin typeface="Calibri"/>
                <a:ea typeface="Calibri"/>
                <a:cs typeface="Calibri"/>
                <a:sym typeface="Calibri"/>
              </a:defRPr>
            </a:lvl8pPr>
            <a:lvl9pPr marL="2921000" indent="0" algn="l" rtl="0">
              <a:lnSpc>
                <a:spcPct val="90000"/>
              </a:lnSpc>
              <a:spcBef>
                <a:spcPts val="400"/>
              </a:spcBef>
              <a:buClr>
                <a:schemeClr val="dk1"/>
              </a:buClr>
              <a:buFont typeface="Arial"/>
              <a:buChar char="•"/>
              <a:defRPr sz="1400">
                <a:solidFill>
                  <a:schemeClr val="dk1"/>
                </a:solidFill>
                <a:latin typeface="Calibri"/>
                <a:ea typeface="Calibri"/>
                <a:cs typeface="Calibri"/>
                <a:sym typeface="Calibri"/>
              </a:defRPr>
            </a:lvl9pPr>
          </a:lstStyle>
          <a:p>
            <a:endParaRPr/>
          </a:p>
        </p:txBody>
      </p:sp>
      <p:sp>
        <p:nvSpPr>
          <p:cNvPr id="41" name="Shape 41"/>
          <p:cNvSpPr txBox="1">
            <a:spLocks noGrp="1"/>
          </p:cNvSpPr>
          <p:nvPr>
            <p:ph type="dt" idx="10"/>
          </p:nvPr>
        </p:nvSpPr>
        <p:spPr>
          <a:xfrm>
            <a:off x="628650" y="4767262"/>
            <a:ext cx="2057400" cy="273900"/>
          </a:xfrm>
          <a:prstGeom prst="rect">
            <a:avLst/>
          </a:prstGeom>
          <a:noFill/>
          <a:ln>
            <a:noFill/>
          </a:ln>
        </p:spPr>
        <p:txBody>
          <a:bodyPr lIns="68575" tIns="68575" rIns="68575" bIns="68575" anchor="ctr" anchorCtr="0"/>
          <a:lstStyle>
            <a:lvl1pPr marL="0" marR="0" indent="0" algn="l" rtl="0">
              <a:lnSpc>
                <a:spcPct val="100000"/>
              </a:lnSpc>
              <a:spcBef>
                <a:spcPts val="0"/>
              </a:spcBef>
              <a:spcAft>
                <a:spcPts val="0"/>
              </a:spcAft>
              <a:buClr>
                <a:srgbClr val="888888"/>
              </a:buClr>
              <a:buFont typeface="Calibri"/>
              <a:buNone/>
              <a:defRPr sz="900" b="0" i="0" u="none" strike="noStrike" cap="none" baseline="0">
                <a:solidFill>
                  <a:srgbClr val="888888"/>
                </a:solidFill>
                <a:latin typeface="Calibri"/>
                <a:ea typeface="Calibri"/>
                <a:cs typeface="Calibri"/>
                <a:sym typeface="Calibri"/>
                <a:rtl val="0"/>
              </a:defRPr>
            </a:lvl1pPr>
            <a:lvl2pPr marL="3429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2pPr>
            <a:lvl3pPr marL="6858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3pPr>
            <a:lvl4pPr marL="10287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4pPr>
            <a:lvl5pPr marL="13716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5pPr>
            <a:lvl6pPr marL="17145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6pPr>
            <a:lvl7pPr marL="20574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7pPr>
            <a:lvl8pPr marL="24003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8pPr>
            <a:lvl9pPr marL="27432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9pPr>
          </a:lstStyle>
          <a:p>
            <a:endParaRPr/>
          </a:p>
        </p:txBody>
      </p:sp>
      <p:sp>
        <p:nvSpPr>
          <p:cNvPr id="42" name="Shape 42"/>
          <p:cNvSpPr txBox="1">
            <a:spLocks noGrp="1"/>
          </p:cNvSpPr>
          <p:nvPr>
            <p:ph type="ftr" idx="11"/>
          </p:nvPr>
        </p:nvSpPr>
        <p:spPr>
          <a:xfrm>
            <a:off x="3028950" y="4767262"/>
            <a:ext cx="3086099" cy="273900"/>
          </a:xfrm>
          <a:prstGeom prst="rect">
            <a:avLst/>
          </a:prstGeom>
          <a:noFill/>
          <a:ln>
            <a:noFill/>
          </a:ln>
        </p:spPr>
        <p:txBody>
          <a:bodyPr lIns="68575" tIns="68575" rIns="68575" bIns="68575" anchor="ctr" anchorCtr="0"/>
          <a:lstStyle>
            <a:lvl1pPr marL="0" marR="0" indent="0" algn="ctr" rtl="0">
              <a:lnSpc>
                <a:spcPct val="100000"/>
              </a:lnSpc>
              <a:spcBef>
                <a:spcPts val="0"/>
              </a:spcBef>
              <a:spcAft>
                <a:spcPts val="0"/>
              </a:spcAft>
              <a:buClr>
                <a:srgbClr val="888888"/>
              </a:buClr>
              <a:buFont typeface="Calibri"/>
              <a:buNone/>
              <a:defRPr sz="900" b="0" i="0" u="none" strike="noStrike" cap="none" baseline="0">
                <a:solidFill>
                  <a:srgbClr val="888888"/>
                </a:solidFill>
                <a:latin typeface="Calibri"/>
                <a:ea typeface="Calibri"/>
                <a:cs typeface="Calibri"/>
                <a:sym typeface="Calibri"/>
                <a:rtl val="0"/>
              </a:defRPr>
            </a:lvl1pPr>
            <a:lvl2pPr marL="3429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2pPr>
            <a:lvl3pPr marL="6858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3pPr>
            <a:lvl4pPr marL="10287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4pPr>
            <a:lvl5pPr marL="13716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5pPr>
            <a:lvl6pPr marL="17145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6pPr>
            <a:lvl7pPr marL="20574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7pPr>
            <a:lvl8pPr marL="24003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8pPr>
            <a:lvl9pPr marL="27432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9pPr>
          </a:lstStyle>
          <a:p>
            <a:endParaRPr/>
          </a:p>
        </p:txBody>
      </p:sp>
      <p:sp>
        <p:nvSpPr>
          <p:cNvPr id="43" name="Shape 43"/>
          <p:cNvSpPr txBox="1">
            <a:spLocks noGrp="1"/>
          </p:cNvSpPr>
          <p:nvPr>
            <p:ph type="sldNum" idx="12"/>
          </p:nvPr>
        </p:nvSpPr>
        <p:spPr>
          <a:xfrm>
            <a:off x="6457950" y="4767262"/>
            <a:ext cx="2057400" cy="273900"/>
          </a:xfrm>
          <a:prstGeom prst="rect">
            <a:avLst/>
          </a:prstGeom>
          <a:noFill/>
          <a:ln>
            <a:noFill/>
          </a:ln>
        </p:spPr>
        <p:txBody>
          <a:bodyPr lIns="68575" tIns="34275" rIns="68575" bIns="34275" anchor="ctr" anchorCtr="0">
            <a:noAutofit/>
          </a:bodyPr>
          <a:lstStyle/>
          <a:p>
            <a:pPr marL="0" marR="0" lvl="0" indent="0" algn="r" rtl="0">
              <a:lnSpc>
                <a:spcPct val="100000"/>
              </a:lnSpc>
              <a:spcBef>
                <a:spcPts val="0"/>
              </a:spcBef>
              <a:spcAft>
                <a:spcPts val="0"/>
              </a:spcAft>
              <a:buClr>
                <a:srgbClr val="888888"/>
              </a:buClr>
              <a:buSzPct val="25000"/>
              <a:buFont typeface="Calibri"/>
              <a:buNone/>
            </a:pPr>
            <a:fld id="{00000000-1234-1234-1234-123412341234}" type="slidenum">
              <a:rPr lang="en" sz="900" b="0" i="0" u="none" strike="noStrike" cap="none" baseline="0">
                <a:solidFill>
                  <a:srgbClr val="888888"/>
                </a:solidFill>
                <a:latin typeface="Calibri"/>
                <a:ea typeface="Calibri"/>
                <a:cs typeface="Calibri"/>
                <a:sym typeface="Calibri"/>
                <a:rtl val="0"/>
              </a:rPr>
              <a:t>‹#›</a:t>
            </a:fld>
            <a:endParaRPr lang="en" sz="900" b="0" i="0" u="none" strike="noStrike" cap="none" baseline="0">
              <a:solidFill>
                <a:srgbClr val="888888"/>
              </a:solidFill>
              <a:latin typeface="Calibri"/>
              <a:ea typeface="Calibri"/>
              <a:cs typeface="Calibri"/>
              <a:sym typeface="Calibri"/>
              <a:rtl val="0"/>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44"/>
        <p:cNvGrpSpPr/>
        <p:nvPr/>
      </p:nvGrpSpPr>
      <p:grpSpPr>
        <a:xfrm>
          <a:off x="0" y="0"/>
          <a:ext cx="0" cy="0"/>
          <a:chOff x="0" y="0"/>
          <a:chExt cx="0" cy="0"/>
        </a:xfrm>
      </p:grpSpPr>
      <p:sp>
        <p:nvSpPr>
          <p:cNvPr id="45" name="Shape 45"/>
          <p:cNvSpPr txBox="1">
            <a:spLocks noGrp="1"/>
          </p:cNvSpPr>
          <p:nvPr>
            <p:ph type="title"/>
          </p:nvPr>
        </p:nvSpPr>
        <p:spPr>
          <a:xfrm>
            <a:off x="628650" y="273843"/>
            <a:ext cx="7886700" cy="994200"/>
          </a:xfrm>
          <a:prstGeom prst="rect">
            <a:avLst/>
          </a:prstGeom>
          <a:noFill/>
          <a:ln>
            <a:noFill/>
          </a:ln>
        </p:spPr>
        <p:txBody>
          <a:bodyPr lIns="68575" tIns="68575" rIns="68575" bIns="68575" anchor="ctr" anchorCtr="0"/>
          <a:lstStyle>
            <a:lvl1pPr algn="l" rtl="0">
              <a:lnSpc>
                <a:spcPct val="90000"/>
              </a:lnSpc>
              <a:spcBef>
                <a:spcPts val="0"/>
              </a:spcBef>
              <a:buClr>
                <a:schemeClr val="dk1"/>
              </a:buClr>
              <a:buFont typeface="Calibri"/>
              <a:buNone/>
              <a:defRPr sz="3300">
                <a:solidFill>
                  <a:schemeClr val="dk1"/>
                </a:solidFill>
                <a:latin typeface="Calibri"/>
                <a:ea typeface="Calibri"/>
                <a:cs typeface="Calibri"/>
                <a:sym typeface="Calibri"/>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46" name="Shape 46"/>
          <p:cNvSpPr txBox="1">
            <a:spLocks noGrp="1"/>
          </p:cNvSpPr>
          <p:nvPr>
            <p:ph type="dt" idx="10"/>
          </p:nvPr>
        </p:nvSpPr>
        <p:spPr>
          <a:xfrm>
            <a:off x="628650" y="4767262"/>
            <a:ext cx="2057400" cy="273900"/>
          </a:xfrm>
          <a:prstGeom prst="rect">
            <a:avLst/>
          </a:prstGeom>
          <a:noFill/>
          <a:ln>
            <a:noFill/>
          </a:ln>
        </p:spPr>
        <p:txBody>
          <a:bodyPr lIns="68575" tIns="68575" rIns="68575" bIns="68575" anchor="ctr" anchorCtr="0"/>
          <a:lstStyle>
            <a:lvl1pPr marL="0" marR="0" indent="0" algn="l" rtl="0">
              <a:lnSpc>
                <a:spcPct val="100000"/>
              </a:lnSpc>
              <a:spcBef>
                <a:spcPts val="0"/>
              </a:spcBef>
              <a:spcAft>
                <a:spcPts val="0"/>
              </a:spcAft>
              <a:buClr>
                <a:srgbClr val="888888"/>
              </a:buClr>
              <a:buFont typeface="Calibri"/>
              <a:buNone/>
              <a:defRPr sz="900" b="0" i="0" u="none" strike="noStrike" cap="none" baseline="0">
                <a:solidFill>
                  <a:srgbClr val="888888"/>
                </a:solidFill>
                <a:latin typeface="Calibri"/>
                <a:ea typeface="Calibri"/>
                <a:cs typeface="Calibri"/>
                <a:sym typeface="Calibri"/>
                <a:rtl val="0"/>
              </a:defRPr>
            </a:lvl1pPr>
            <a:lvl2pPr marL="3429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2pPr>
            <a:lvl3pPr marL="6858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3pPr>
            <a:lvl4pPr marL="10287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4pPr>
            <a:lvl5pPr marL="13716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5pPr>
            <a:lvl6pPr marL="17145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6pPr>
            <a:lvl7pPr marL="20574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7pPr>
            <a:lvl8pPr marL="24003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8pPr>
            <a:lvl9pPr marL="27432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9pPr>
          </a:lstStyle>
          <a:p>
            <a:endParaRPr/>
          </a:p>
        </p:txBody>
      </p:sp>
      <p:sp>
        <p:nvSpPr>
          <p:cNvPr id="47" name="Shape 47"/>
          <p:cNvSpPr txBox="1">
            <a:spLocks noGrp="1"/>
          </p:cNvSpPr>
          <p:nvPr>
            <p:ph type="ftr" idx="11"/>
          </p:nvPr>
        </p:nvSpPr>
        <p:spPr>
          <a:xfrm>
            <a:off x="3028950" y="4767262"/>
            <a:ext cx="3086099" cy="273900"/>
          </a:xfrm>
          <a:prstGeom prst="rect">
            <a:avLst/>
          </a:prstGeom>
          <a:noFill/>
          <a:ln>
            <a:noFill/>
          </a:ln>
        </p:spPr>
        <p:txBody>
          <a:bodyPr lIns="68575" tIns="68575" rIns="68575" bIns="68575" anchor="ctr" anchorCtr="0"/>
          <a:lstStyle>
            <a:lvl1pPr marL="0" marR="0" indent="0" algn="ctr" rtl="0">
              <a:lnSpc>
                <a:spcPct val="100000"/>
              </a:lnSpc>
              <a:spcBef>
                <a:spcPts val="0"/>
              </a:spcBef>
              <a:spcAft>
                <a:spcPts val="0"/>
              </a:spcAft>
              <a:buClr>
                <a:srgbClr val="888888"/>
              </a:buClr>
              <a:buFont typeface="Calibri"/>
              <a:buNone/>
              <a:defRPr sz="900" b="0" i="0" u="none" strike="noStrike" cap="none" baseline="0">
                <a:solidFill>
                  <a:srgbClr val="888888"/>
                </a:solidFill>
                <a:latin typeface="Calibri"/>
                <a:ea typeface="Calibri"/>
                <a:cs typeface="Calibri"/>
                <a:sym typeface="Calibri"/>
                <a:rtl val="0"/>
              </a:defRPr>
            </a:lvl1pPr>
            <a:lvl2pPr marL="3429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2pPr>
            <a:lvl3pPr marL="6858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3pPr>
            <a:lvl4pPr marL="10287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4pPr>
            <a:lvl5pPr marL="13716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5pPr>
            <a:lvl6pPr marL="17145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6pPr>
            <a:lvl7pPr marL="20574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7pPr>
            <a:lvl8pPr marL="24003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8pPr>
            <a:lvl9pPr marL="27432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9pPr>
          </a:lstStyle>
          <a:p>
            <a:endParaRPr/>
          </a:p>
        </p:txBody>
      </p:sp>
      <p:sp>
        <p:nvSpPr>
          <p:cNvPr id="48" name="Shape 48"/>
          <p:cNvSpPr txBox="1">
            <a:spLocks noGrp="1"/>
          </p:cNvSpPr>
          <p:nvPr>
            <p:ph type="sldNum" idx="12"/>
          </p:nvPr>
        </p:nvSpPr>
        <p:spPr>
          <a:xfrm>
            <a:off x="6457950" y="4767262"/>
            <a:ext cx="2057400" cy="273900"/>
          </a:xfrm>
          <a:prstGeom prst="rect">
            <a:avLst/>
          </a:prstGeom>
          <a:noFill/>
          <a:ln>
            <a:noFill/>
          </a:ln>
        </p:spPr>
        <p:txBody>
          <a:bodyPr lIns="68575" tIns="34275" rIns="68575" bIns="34275" anchor="ctr" anchorCtr="0">
            <a:noAutofit/>
          </a:bodyPr>
          <a:lstStyle/>
          <a:p>
            <a:pPr marL="0" marR="0" lvl="0" indent="0" algn="r" rtl="0">
              <a:lnSpc>
                <a:spcPct val="100000"/>
              </a:lnSpc>
              <a:spcBef>
                <a:spcPts val="0"/>
              </a:spcBef>
              <a:spcAft>
                <a:spcPts val="0"/>
              </a:spcAft>
              <a:buClr>
                <a:srgbClr val="888888"/>
              </a:buClr>
              <a:buSzPct val="25000"/>
              <a:buFont typeface="Calibri"/>
              <a:buNone/>
            </a:pPr>
            <a:fld id="{00000000-1234-1234-1234-123412341234}" type="slidenum">
              <a:rPr lang="en" sz="900" b="0" i="0" u="none" strike="noStrike" cap="none" baseline="0">
                <a:solidFill>
                  <a:srgbClr val="888888"/>
                </a:solidFill>
                <a:latin typeface="Calibri"/>
                <a:ea typeface="Calibri"/>
                <a:cs typeface="Calibri"/>
                <a:sym typeface="Calibri"/>
                <a:rtl val="0"/>
              </a:rPr>
              <a:t>‹#›</a:t>
            </a:fld>
            <a:endParaRPr lang="en" sz="900" b="0" i="0" u="none" strike="noStrike" cap="none" baseline="0">
              <a:solidFill>
                <a:srgbClr val="888888"/>
              </a:solidFill>
              <a:latin typeface="Calibri"/>
              <a:ea typeface="Calibri"/>
              <a:cs typeface="Calibri"/>
              <a:sym typeface="Calibri"/>
              <a:rtl val="0"/>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Shape 53"/>
        <p:cNvGrpSpPr/>
        <p:nvPr/>
      </p:nvGrpSpPr>
      <p:grpSpPr>
        <a:xfrm>
          <a:off x="0" y="0"/>
          <a:ext cx="0" cy="0"/>
          <a:chOff x="0" y="0"/>
          <a:chExt cx="0" cy="0"/>
        </a:xfrm>
      </p:grpSpPr>
      <p:sp>
        <p:nvSpPr>
          <p:cNvPr id="54" name="Shape 54"/>
          <p:cNvSpPr txBox="1">
            <a:spLocks noGrp="1"/>
          </p:cNvSpPr>
          <p:nvPr>
            <p:ph type="title"/>
          </p:nvPr>
        </p:nvSpPr>
        <p:spPr>
          <a:xfrm>
            <a:off x="629840" y="342900"/>
            <a:ext cx="2949299" cy="1200000"/>
          </a:xfrm>
          <a:prstGeom prst="rect">
            <a:avLst/>
          </a:prstGeom>
          <a:noFill/>
          <a:ln>
            <a:noFill/>
          </a:ln>
        </p:spPr>
        <p:txBody>
          <a:bodyPr lIns="68575" tIns="68575" rIns="68575" bIns="68575" anchor="b" anchorCtr="0"/>
          <a:lstStyle>
            <a:lvl1pPr rtl="0">
              <a:spcBef>
                <a:spcPts val="0"/>
              </a:spcBef>
              <a:defRPr sz="2400"/>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55" name="Shape 55"/>
          <p:cNvSpPr txBox="1">
            <a:spLocks noGrp="1"/>
          </p:cNvSpPr>
          <p:nvPr>
            <p:ph type="body" idx="1"/>
          </p:nvPr>
        </p:nvSpPr>
        <p:spPr>
          <a:xfrm>
            <a:off x="3887390" y="740568"/>
            <a:ext cx="4628999" cy="3655200"/>
          </a:xfrm>
          <a:prstGeom prst="rect">
            <a:avLst/>
          </a:prstGeom>
          <a:noFill/>
          <a:ln>
            <a:noFill/>
          </a:ln>
        </p:spPr>
        <p:txBody>
          <a:bodyPr lIns="68575" tIns="68575" rIns="68575" bIns="68575" anchor="t" anchorCtr="0"/>
          <a:lstStyle>
            <a:lvl1pPr rtl="0">
              <a:spcBef>
                <a:spcPts val="0"/>
              </a:spcBef>
              <a:defRPr sz="2400"/>
            </a:lvl1pPr>
            <a:lvl2pPr rtl="0">
              <a:spcBef>
                <a:spcPts val="0"/>
              </a:spcBef>
              <a:defRPr sz="2100"/>
            </a:lvl2pPr>
            <a:lvl3pPr rtl="0">
              <a:spcBef>
                <a:spcPts val="0"/>
              </a:spcBef>
              <a:defRPr sz="1800"/>
            </a:lvl3pPr>
            <a:lvl4pPr rtl="0">
              <a:spcBef>
                <a:spcPts val="0"/>
              </a:spcBef>
              <a:defRPr sz="1500"/>
            </a:lvl4pPr>
            <a:lvl5pPr rtl="0">
              <a:spcBef>
                <a:spcPts val="0"/>
              </a:spcBef>
              <a:defRPr sz="1500"/>
            </a:lvl5pPr>
            <a:lvl6pPr rtl="0">
              <a:spcBef>
                <a:spcPts val="0"/>
              </a:spcBef>
              <a:defRPr sz="1500"/>
            </a:lvl6pPr>
            <a:lvl7pPr rtl="0">
              <a:spcBef>
                <a:spcPts val="0"/>
              </a:spcBef>
              <a:defRPr sz="1500"/>
            </a:lvl7pPr>
            <a:lvl8pPr rtl="0">
              <a:spcBef>
                <a:spcPts val="0"/>
              </a:spcBef>
              <a:defRPr sz="1500"/>
            </a:lvl8pPr>
            <a:lvl9pPr rtl="0">
              <a:spcBef>
                <a:spcPts val="0"/>
              </a:spcBef>
              <a:defRPr sz="1500"/>
            </a:lvl9pPr>
          </a:lstStyle>
          <a:p>
            <a:endParaRPr/>
          </a:p>
        </p:txBody>
      </p:sp>
      <p:sp>
        <p:nvSpPr>
          <p:cNvPr id="56" name="Shape 56"/>
          <p:cNvSpPr txBox="1">
            <a:spLocks noGrp="1"/>
          </p:cNvSpPr>
          <p:nvPr>
            <p:ph type="body" idx="2"/>
          </p:nvPr>
        </p:nvSpPr>
        <p:spPr>
          <a:xfrm>
            <a:off x="629840" y="1543050"/>
            <a:ext cx="2949299" cy="2858699"/>
          </a:xfrm>
          <a:prstGeom prst="rect">
            <a:avLst/>
          </a:prstGeom>
          <a:noFill/>
          <a:ln>
            <a:noFill/>
          </a:ln>
        </p:spPr>
        <p:txBody>
          <a:bodyPr lIns="68575" tIns="68575" rIns="68575" bIns="68575" anchor="t" anchorCtr="0"/>
          <a:lstStyle>
            <a:lvl1pPr marL="0" indent="0" rtl="0">
              <a:spcBef>
                <a:spcPts val="0"/>
              </a:spcBef>
              <a:buFont typeface="Calibri"/>
              <a:buNone/>
              <a:defRPr sz="1200"/>
            </a:lvl1pPr>
            <a:lvl2pPr marL="342900" indent="0" rtl="0">
              <a:spcBef>
                <a:spcPts val="0"/>
              </a:spcBef>
              <a:buFont typeface="Calibri"/>
              <a:buNone/>
              <a:defRPr sz="1100"/>
            </a:lvl2pPr>
            <a:lvl3pPr marL="685800" indent="0" rtl="0">
              <a:spcBef>
                <a:spcPts val="0"/>
              </a:spcBef>
              <a:buFont typeface="Calibri"/>
              <a:buNone/>
              <a:defRPr sz="900"/>
            </a:lvl3pPr>
            <a:lvl4pPr marL="1028700" indent="0" rtl="0">
              <a:spcBef>
                <a:spcPts val="0"/>
              </a:spcBef>
              <a:buFont typeface="Calibri"/>
              <a:buNone/>
              <a:defRPr sz="800"/>
            </a:lvl4pPr>
            <a:lvl5pPr marL="1371600" indent="0" rtl="0">
              <a:spcBef>
                <a:spcPts val="0"/>
              </a:spcBef>
              <a:buFont typeface="Calibri"/>
              <a:buNone/>
              <a:defRPr sz="800"/>
            </a:lvl5pPr>
            <a:lvl6pPr marL="1714500" indent="0" rtl="0">
              <a:spcBef>
                <a:spcPts val="0"/>
              </a:spcBef>
              <a:buFont typeface="Calibri"/>
              <a:buNone/>
              <a:defRPr sz="800"/>
            </a:lvl6pPr>
            <a:lvl7pPr marL="2057400" indent="0" rtl="0">
              <a:spcBef>
                <a:spcPts val="0"/>
              </a:spcBef>
              <a:buFont typeface="Calibri"/>
              <a:buNone/>
              <a:defRPr sz="800"/>
            </a:lvl7pPr>
            <a:lvl8pPr marL="2400300" indent="0" rtl="0">
              <a:spcBef>
                <a:spcPts val="0"/>
              </a:spcBef>
              <a:buFont typeface="Calibri"/>
              <a:buNone/>
              <a:defRPr sz="800"/>
            </a:lvl8pPr>
            <a:lvl9pPr marL="2743200" indent="0" rtl="0">
              <a:spcBef>
                <a:spcPts val="0"/>
              </a:spcBef>
              <a:buFont typeface="Calibri"/>
              <a:buNone/>
              <a:defRPr sz="800"/>
            </a:lvl9pPr>
          </a:lstStyle>
          <a:p>
            <a:endParaRPr/>
          </a:p>
        </p:txBody>
      </p:sp>
      <p:sp>
        <p:nvSpPr>
          <p:cNvPr id="57" name="Shape 57"/>
          <p:cNvSpPr txBox="1">
            <a:spLocks noGrp="1"/>
          </p:cNvSpPr>
          <p:nvPr>
            <p:ph type="dt" idx="10"/>
          </p:nvPr>
        </p:nvSpPr>
        <p:spPr>
          <a:xfrm>
            <a:off x="628650" y="4767262"/>
            <a:ext cx="2057400" cy="273900"/>
          </a:xfrm>
          <a:prstGeom prst="rect">
            <a:avLst/>
          </a:prstGeom>
          <a:noFill/>
          <a:ln>
            <a:noFill/>
          </a:ln>
        </p:spPr>
        <p:txBody>
          <a:bodyPr lIns="68575" tIns="68575" rIns="68575" bIns="68575" anchor="ctr" anchorCtr="0"/>
          <a:lstStyle>
            <a:lvl1pPr marL="0" marR="0" indent="0" algn="l" rtl="0">
              <a:lnSpc>
                <a:spcPct val="100000"/>
              </a:lnSpc>
              <a:spcBef>
                <a:spcPts val="0"/>
              </a:spcBef>
              <a:spcAft>
                <a:spcPts val="0"/>
              </a:spcAft>
              <a:buClr>
                <a:srgbClr val="888888"/>
              </a:buClr>
              <a:buFont typeface="Calibri"/>
              <a:buNone/>
              <a:defRPr sz="900" b="0" i="0" u="none" strike="noStrike" cap="none" baseline="0">
                <a:solidFill>
                  <a:srgbClr val="888888"/>
                </a:solidFill>
                <a:latin typeface="Calibri"/>
                <a:ea typeface="Calibri"/>
                <a:cs typeface="Calibri"/>
                <a:sym typeface="Calibri"/>
                <a:rtl val="0"/>
              </a:defRPr>
            </a:lvl1pPr>
            <a:lvl2pPr marL="3429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2pPr>
            <a:lvl3pPr marL="6858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3pPr>
            <a:lvl4pPr marL="10287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4pPr>
            <a:lvl5pPr marL="13716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5pPr>
            <a:lvl6pPr marL="17145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6pPr>
            <a:lvl7pPr marL="20574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7pPr>
            <a:lvl8pPr marL="24003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8pPr>
            <a:lvl9pPr marL="27432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9pPr>
          </a:lstStyle>
          <a:p>
            <a:endParaRPr/>
          </a:p>
        </p:txBody>
      </p:sp>
      <p:sp>
        <p:nvSpPr>
          <p:cNvPr id="58" name="Shape 58"/>
          <p:cNvSpPr txBox="1">
            <a:spLocks noGrp="1"/>
          </p:cNvSpPr>
          <p:nvPr>
            <p:ph type="ftr" idx="11"/>
          </p:nvPr>
        </p:nvSpPr>
        <p:spPr>
          <a:xfrm>
            <a:off x="3028950" y="4767262"/>
            <a:ext cx="3086099" cy="273900"/>
          </a:xfrm>
          <a:prstGeom prst="rect">
            <a:avLst/>
          </a:prstGeom>
          <a:noFill/>
          <a:ln>
            <a:noFill/>
          </a:ln>
        </p:spPr>
        <p:txBody>
          <a:bodyPr lIns="68575" tIns="68575" rIns="68575" bIns="68575" anchor="ctr" anchorCtr="0"/>
          <a:lstStyle>
            <a:lvl1pPr marL="0" marR="0" indent="0" algn="ctr" rtl="0">
              <a:lnSpc>
                <a:spcPct val="100000"/>
              </a:lnSpc>
              <a:spcBef>
                <a:spcPts val="0"/>
              </a:spcBef>
              <a:spcAft>
                <a:spcPts val="0"/>
              </a:spcAft>
              <a:buClr>
                <a:srgbClr val="888888"/>
              </a:buClr>
              <a:buFont typeface="Calibri"/>
              <a:buNone/>
              <a:defRPr sz="900" b="0" i="0" u="none" strike="noStrike" cap="none" baseline="0">
                <a:solidFill>
                  <a:srgbClr val="888888"/>
                </a:solidFill>
                <a:latin typeface="Calibri"/>
                <a:ea typeface="Calibri"/>
                <a:cs typeface="Calibri"/>
                <a:sym typeface="Calibri"/>
                <a:rtl val="0"/>
              </a:defRPr>
            </a:lvl1pPr>
            <a:lvl2pPr marL="3429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2pPr>
            <a:lvl3pPr marL="6858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3pPr>
            <a:lvl4pPr marL="10287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4pPr>
            <a:lvl5pPr marL="13716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5pPr>
            <a:lvl6pPr marL="17145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6pPr>
            <a:lvl7pPr marL="20574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7pPr>
            <a:lvl8pPr marL="24003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8pPr>
            <a:lvl9pPr marL="27432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9pPr>
          </a:lstStyle>
          <a:p>
            <a:endParaRPr/>
          </a:p>
        </p:txBody>
      </p:sp>
      <p:sp>
        <p:nvSpPr>
          <p:cNvPr id="59" name="Shape 59"/>
          <p:cNvSpPr txBox="1">
            <a:spLocks noGrp="1"/>
          </p:cNvSpPr>
          <p:nvPr>
            <p:ph type="sldNum" idx="12"/>
          </p:nvPr>
        </p:nvSpPr>
        <p:spPr>
          <a:xfrm>
            <a:off x="6457950" y="4767262"/>
            <a:ext cx="2057400" cy="273900"/>
          </a:xfrm>
          <a:prstGeom prst="rect">
            <a:avLst/>
          </a:prstGeom>
          <a:noFill/>
          <a:ln>
            <a:noFill/>
          </a:ln>
        </p:spPr>
        <p:txBody>
          <a:bodyPr lIns="68575" tIns="34275" rIns="68575" bIns="34275" anchor="ctr" anchorCtr="0">
            <a:noAutofit/>
          </a:bodyPr>
          <a:lstStyle/>
          <a:p>
            <a:pPr marL="0" marR="0" lvl="0" indent="0" algn="r" rtl="0">
              <a:lnSpc>
                <a:spcPct val="100000"/>
              </a:lnSpc>
              <a:spcBef>
                <a:spcPts val="0"/>
              </a:spcBef>
              <a:spcAft>
                <a:spcPts val="0"/>
              </a:spcAft>
              <a:buClr>
                <a:srgbClr val="888888"/>
              </a:buClr>
              <a:buSzPct val="25000"/>
              <a:buFont typeface="Calibri"/>
              <a:buNone/>
            </a:pPr>
            <a:fld id="{00000000-1234-1234-1234-123412341234}" type="slidenum">
              <a:rPr lang="en" sz="900" b="0" i="0" u="none" strike="noStrike" cap="none" baseline="0">
                <a:solidFill>
                  <a:srgbClr val="888888"/>
                </a:solidFill>
                <a:latin typeface="Calibri"/>
                <a:ea typeface="Calibri"/>
                <a:cs typeface="Calibri"/>
                <a:sym typeface="Calibri"/>
                <a:rtl val="0"/>
              </a:rPr>
              <a:t>‹#›</a:t>
            </a:fld>
            <a:endParaRPr lang="en" sz="900" b="0" i="0" u="none" strike="noStrike" cap="none" baseline="0">
              <a:solidFill>
                <a:srgbClr val="888888"/>
              </a:solidFill>
              <a:latin typeface="Calibri"/>
              <a:ea typeface="Calibri"/>
              <a:cs typeface="Calibri"/>
              <a:sym typeface="Calibri"/>
              <a:rtl val="0"/>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Shape 60"/>
        <p:cNvGrpSpPr/>
        <p:nvPr/>
      </p:nvGrpSpPr>
      <p:grpSpPr>
        <a:xfrm>
          <a:off x="0" y="0"/>
          <a:ext cx="0" cy="0"/>
          <a:chOff x="0" y="0"/>
          <a:chExt cx="0" cy="0"/>
        </a:xfrm>
      </p:grpSpPr>
      <p:sp>
        <p:nvSpPr>
          <p:cNvPr id="61" name="Shape 61"/>
          <p:cNvSpPr txBox="1">
            <a:spLocks noGrp="1"/>
          </p:cNvSpPr>
          <p:nvPr>
            <p:ph type="title"/>
          </p:nvPr>
        </p:nvSpPr>
        <p:spPr>
          <a:xfrm>
            <a:off x="629840" y="342900"/>
            <a:ext cx="2949299" cy="1200000"/>
          </a:xfrm>
          <a:prstGeom prst="rect">
            <a:avLst/>
          </a:prstGeom>
          <a:noFill/>
          <a:ln>
            <a:noFill/>
          </a:ln>
        </p:spPr>
        <p:txBody>
          <a:bodyPr lIns="68575" tIns="68575" rIns="68575" bIns="68575" anchor="b" anchorCtr="0"/>
          <a:lstStyle>
            <a:lvl1pPr rtl="0">
              <a:spcBef>
                <a:spcPts val="0"/>
              </a:spcBef>
              <a:defRPr sz="2400"/>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62" name="Shape 62"/>
          <p:cNvSpPr>
            <a:spLocks noGrp="1"/>
          </p:cNvSpPr>
          <p:nvPr>
            <p:ph type="pic" idx="2"/>
          </p:nvPr>
        </p:nvSpPr>
        <p:spPr>
          <a:xfrm>
            <a:off x="3887390" y="740568"/>
            <a:ext cx="4628999" cy="3655200"/>
          </a:xfrm>
          <a:prstGeom prst="rect">
            <a:avLst/>
          </a:prstGeom>
          <a:noFill/>
          <a:ln>
            <a:noFill/>
          </a:ln>
        </p:spPr>
        <p:txBody>
          <a:bodyPr lIns="68575" tIns="68575" rIns="68575" bIns="68575" anchor="ctr" anchorCtr="0"/>
          <a:lstStyle>
            <a:lvl1pPr marL="0" marR="0" indent="0" algn="l" rtl="0">
              <a:lnSpc>
                <a:spcPct val="100000"/>
              </a:lnSpc>
              <a:spcBef>
                <a:spcPts val="0"/>
              </a:spcBef>
              <a:spcAft>
                <a:spcPts val="0"/>
              </a:spcAft>
              <a:buClr>
                <a:srgbClr val="888888"/>
              </a:buClr>
              <a:buSzPct val="45833"/>
              <a:buFont typeface="Calibri"/>
              <a:buNone/>
              <a:defRPr sz="2400" b="0" i="0" u="none" strike="noStrike" cap="none" baseline="0">
                <a:solidFill>
                  <a:srgbClr val="888888"/>
                </a:solidFill>
                <a:latin typeface="Calibri"/>
                <a:ea typeface="Calibri"/>
                <a:cs typeface="Calibri"/>
                <a:sym typeface="Calibri"/>
                <a:rtl val="0"/>
              </a:defRPr>
            </a:lvl1pPr>
            <a:lvl2pPr marL="342900" marR="0" indent="0" algn="l" rtl="0">
              <a:lnSpc>
                <a:spcPct val="100000"/>
              </a:lnSpc>
              <a:spcBef>
                <a:spcPts val="0"/>
              </a:spcBef>
              <a:spcAft>
                <a:spcPts val="0"/>
              </a:spcAft>
              <a:buClr>
                <a:schemeClr val="dk1"/>
              </a:buClr>
              <a:buSzPct val="52380"/>
              <a:buFont typeface="Calibri"/>
              <a:buNone/>
              <a:defRPr sz="2100" b="0" i="0" u="none" strike="noStrike" cap="none" baseline="0">
                <a:solidFill>
                  <a:schemeClr val="dk1"/>
                </a:solidFill>
                <a:latin typeface="Calibri"/>
                <a:ea typeface="Calibri"/>
                <a:cs typeface="Calibri"/>
                <a:sym typeface="Calibri"/>
                <a:rtl val="0"/>
              </a:defRPr>
            </a:lvl2pPr>
            <a:lvl3pPr marL="685800" marR="0" indent="0" algn="l" rtl="0">
              <a:lnSpc>
                <a:spcPct val="100000"/>
              </a:lnSpc>
              <a:spcBef>
                <a:spcPts val="0"/>
              </a:spcBef>
              <a:spcAft>
                <a:spcPts val="0"/>
              </a:spcAft>
              <a:buClr>
                <a:schemeClr val="dk1"/>
              </a:buClr>
              <a:buSzPct val="61111"/>
              <a:buFont typeface="Calibri"/>
              <a:buNone/>
              <a:defRPr sz="1800" b="0" i="0" u="none" strike="noStrike" cap="none" baseline="0">
                <a:solidFill>
                  <a:schemeClr val="dk1"/>
                </a:solidFill>
                <a:latin typeface="Calibri"/>
                <a:ea typeface="Calibri"/>
                <a:cs typeface="Calibri"/>
                <a:sym typeface="Calibri"/>
                <a:rtl val="0"/>
              </a:defRPr>
            </a:lvl3pPr>
            <a:lvl4pPr marL="1028700" marR="0" indent="0" algn="l" rtl="0">
              <a:lnSpc>
                <a:spcPct val="100000"/>
              </a:lnSpc>
              <a:spcBef>
                <a:spcPts val="0"/>
              </a:spcBef>
              <a:spcAft>
                <a:spcPts val="0"/>
              </a:spcAft>
              <a:buClr>
                <a:schemeClr val="dk1"/>
              </a:buClr>
              <a:buSzPct val="73333"/>
              <a:buFont typeface="Calibri"/>
              <a:buNone/>
              <a:defRPr sz="1500" b="0" i="0" u="none" strike="noStrike" cap="none" baseline="0">
                <a:solidFill>
                  <a:schemeClr val="dk1"/>
                </a:solidFill>
                <a:latin typeface="Calibri"/>
                <a:ea typeface="Calibri"/>
                <a:cs typeface="Calibri"/>
                <a:sym typeface="Calibri"/>
                <a:rtl val="0"/>
              </a:defRPr>
            </a:lvl4pPr>
            <a:lvl5pPr marL="1371600" marR="0" indent="0" algn="l" rtl="0">
              <a:lnSpc>
                <a:spcPct val="100000"/>
              </a:lnSpc>
              <a:spcBef>
                <a:spcPts val="0"/>
              </a:spcBef>
              <a:spcAft>
                <a:spcPts val="0"/>
              </a:spcAft>
              <a:buClr>
                <a:schemeClr val="dk1"/>
              </a:buClr>
              <a:buSzPct val="73333"/>
              <a:buFont typeface="Calibri"/>
              <a:buNone/>
              <a:defRPr sz="1500" b="0" i="0" u="none" strike="noStrike" cap="none" baseline="0">
                <a:solidFill>
                  <a:schemeClr val="dk1"/>
                </a:solidFill>
                <a:latin typeface="Calibri"/>
                <a:ea typeface="Calibri"/>
                <a:cs typeface="Calibri"/>
                <a:sym typeface="Calibri"/>
                <a:rtl val="0"/>
              </a:defRPr>
            </a:lvl5pPr>
            <a:lvl6pPr marL="1714500" marR="0" indent="0" algn="l" rtl="0">
              <a:lnSpc>
                <a:spcPct val="100000"/>
              </a:lnSpc>
              <a:spcBef>
                <a:spcPts val="0"/>
              </a:spcBef>
              <a:spcAft>
                <a:spcPts val="0"/>
              </a:spcAft>
              <a:buClr>
                <a:schemeClr val="dk1"/>
              </a:buClr>
              <a:buSzPct val="73333"/>
              <a:buFont typeface="Calibri"/>
              <a:buNone/>
              <a:defRPr sz="1500" b="0" i="0" u="none" strike="noStrike" cap="none" baseline="0">
                <a:solidFill>
                  <a:schemeClr val="dk1"/>
                </a:solidFill>
                <a:latin typeface="Calibri"/>
                <a:ea typeface="Calibri"/>
                <a:cs typeface="Calibri"/>
                <a:sym typeface="Calibri"/>
                <a:rtl val="0"/>
              </a:defRPr>
            </a:lvl6pPr>
            <a:lvl7pPr marL="2057400" marR="0" indent="0" algn="l" rtl="0">
              <a:lnSpc>
                <a:spcPct val="100000"/>
              </a:lnSpc>
              <a:spcBef>
                <a:spcPts val="0"/>
              </a:spcBef>
              <a:spcAft>
                <a:spcPts val="0"/>
              </a:spcAft>
              <a:buClr>
                <a:schemeClr val="dk1"/>
              </a:buClr>
              <a:buSzPct val="73333"/>
              <a:buFont typeface="Calibri"/>
              <a:buNone/>
              <a:defRPr sz="1500" b="0" i="0" u="none" strike="noStrike" cap="none" baseline="0">
                <a:solidFill>
                  <a:schemeClr val="dk1"/>
                </a:solidFill>
                <a:latin typeface="Calibri"/>
                <a:ea typeface="Calibri"/>
                <a:cs typeface="Calibri"/>
                <a:sym typeface="Calibri"/>
                <a:rtl val="0"/>
              </a:defRPr>
            </a:lvl7pPr>
            <a:lvl8pPr marL="2400300" marR="0" indent="0" algn="l" rtl="0">
              <a:lnSpc>
                <a:spcPct val="100000"/>
              </a:lnSpc>
              <a:spcBef>
                <a:spcPts val="0"/>
              </a:spcBef>
              <a:spcAft>
                <a:spcPts val="0"/>
              </a:spcAft>
              <a:buClr>
                <a:schemeClr val="dk1"/>
              </a:buClr>
              <a:buSzPct val="73333"/>
              <a:buFont typeface="Calibri"/>
              <a:buNone/>
              <a:defRPr sz="1500" b="0" i="0" u="none" strike="noStrike" cap="none" baseline="0">
                <a:solidFill>
                  <a:schemeClr val="dk1"/>
                </a:solidFill>
                <a:latin typeface="Calibri"/>
                <a:ea typeface="Calibri"/>
                <a:cs typeface="Calibri"/>
                <a:sym typeface="Calibri"/>
                <a:rtl val="0"/>
              </a:defRPr>
            </a:lvl8pPr>
            <a:lvl9pPr marL="2743200" marR="0" indent="0" algn="l" rtl="0">
              <a:lnSpc>
                <a:spcPct val="100000"/>
              </a:lnSpc>
              <a:spcBef>
                <a:spcPts val="0"/>
              </a:spcBef>
              <a:spcAft>
                <a:spcPts val="0"/>
              </a:spcAft>
              <a:buClr>
                <a:schemeClr val="dk1"/>
              </a:buClr>
              <a:buSzPct val="73333"/>
              <a:buFont typeface="Calibri"/>
              <a:buNone/>
              <a:defRPr sz="1500" b="0" i="0" u="none" strike="noStrike" cap="none" baseline="0">
                <a:solidFill>
                  <a:schemeClr val="dk1"/>
                </a:solidFill>
                <a:latin typeface="Calibri"/>
                <a:ea typeface="Calibri"/>
                <a:cs typeface="Calibri"/>
                <a:sym typeface="Calibri"/>
                <a:rtl val="0"/>
              </a:defRPr>
            </a:lvl9pPr>
          </a:lstStyle>
          <a:p>
            <a:endParaRPr/>
          </a:p>
        </p:txBody>
      </p:sp>
      <p:sp>
        <p:nvSpPr>
          <p:cNvPr id="63" name="Shape 63"/>
          <p:cNvSpPr txBox="1">
            <a:spLocks noGrp="1"/>
          </p:cNvSpPr>
          <p:nvPr>
            <p:ph type="body" idx="1"/>
          </p:nvPr>
        </p:nvSpPr>
        <p:spPr>
          <a:xfrm>
            <a:off x="629840" y="1543050"/>
            <a:ext cx="2949299" cy="2858699"/>
          </a:xfrm>
          <a:prstGeom prst="rect">
            <a:avLst/>
          </a:prstGeom>
          <a:noFill/>
          <a:ln>
            <a:noFill/>
          </a:ln>
        </p:spPr>
        <p:txBody>
          <a:bodyPr lIns="68575" tIns="68575" rIns="68575" bIns="68575" anchor="t" anchorCtr="0"/>
          <a:lstStyle>
            <a:lvl1pPr marL="0" indent="0" rtl="0">
              <a:spcBef>
                <a:spcPts val="0"/>
              </a:spcBef>
              <a:buFont typeface="Calibri"/>
              <a:buNone/>
              <a:defRPr sz="1200"/>
            </a:lvl1pPr>
            <a:lvl2pPr marL="342900" indent="0" rtl="0">
              <a:spcBef>
                <a:spcPts val="0"/>
              </a:spcBef>
              <a:buFont typeface="Calibri"/>
              <a:buNone/>
              <a:defRPr sz="1100"/>
            </a:lvl2pPr>
            <a:lvl3pPr marL="685800" indent="0" rtl="0">
              <a:spcBef>
                <a:spcPts val="0"/>
              </a:spcBef>
              <a:buFont typeface="Calibri"/>
              <a:buNone/>
              <a:defRPr sz="900"/>
            </a:lvl3pPr>
            <a:lvl4pPr marL="1028700" indent="0" rtl="0">
              <a:spcBef>
                <a:spcPts val="0"/>
              </a:spcBef>
              <a:buFont typeface="Calibri"/>
              <a:buNone/>
              <a:defRPr sz="800"/>
            </a:lvl4pPr>
            <a:lvl5pPr marL="1371600" indent="0" rtl="0">
              <a:spcBef>
                <a:spcPts val="0"/>
              </a:spcBef>
              <a:buFont typeface="Calibri"/>
              <a:buNone/>
              <a:defRPr sz="800"/>
            </a:lvl5pPr>
            <a:lvl6pPr marL="1714500" indent="0" rtl="0">
              <a:spcBef>
                <a:spcPts val="0"/>
              </a:spcBef>
              <a:buFont typeface="Calibri"/>
              <a:buNone/>
              <a:defRPr sz="800"/>
            </a:lvl6pPr>
            <a:lvl7pPr marL="2057400" indent="0" rtl="0">
              <a:spcBef>
                <a:spcPts val="0"/>
              </a:spcBef>
              <a:buFont typeface="Calibri"/>
              <a:buNone/>
              <a:defRPr sz="800"/>
            </a:lvl7pPr>
            <a:lvl8pPr marL="2400300" indent="0" rtl="0">
              <a:spcBef>
                <a:spcPts val="0"/>
              </a:spcBef>
              <a:buFont typeface="Calibri"/>
              <a:buNone/>
              <a:defRPr sz="800"/>
            </a:lvl8pPr>
            <a:lvl9pPr marL="2743200" indent="0" rtl="0">
              <a:spcBef>
                <a:spcPts val="0"/>
              </a:spcBef>
              <a:buFont typeface="Calibri"/>
              <a:buNone/>
              <a:defRPr sz="800"/>
            </a:lvl9pPr>
          </a:lstStyle>
          <a:p>
            <a:endParaRPr/>
          </a:p>
        </p:txBody>
      </p:sp>
      <p:sp>
        <p:nvSpPr>
          <p:cNvPr id="64" name="Shape 64"/>
          <p:cNvSpPr txBox="1">
            <a:spLocks noGrp="1"/>
          </p:cNvSpPr>
          <p:nvPr>
            <p:ph type="dt" idx="10"/>
          </p:nvPr>
        </p:nvSpPr>
        <p:spPr>
          <a:xfrm>
            <a:off x="628650" y="4767262"/>
            <a:ext cx="2057400" cy="273900"/>
          </a:xfrm>
          <a:prstGeom prst="rect">
            <a:avLst/>
          </a:prstGeom>
          <a:noFill/>
          <a:ln>
            <a:noFill/>
          </a:ln>
        </p:spPr>
        <p:txBody>
          <a:bodyPr lIns="68575" tIns="68575" rIns="68575" bIns="68575" anchor="ctr" anchorCtr="0"/>
          <a:lstStyle>
            <a:lvl1pPr marL="0" marR="0" indent="0" algn="l" rtl="0">
              <a:lnSpc>
                <a:spcPct val="100000"/>
              </a:lnSpc>
              <a:spcBef>
                <a:spcPts val="0"/>
              </a:spcBef>
              <a:spcAft>
                <a:spcPts val="0"/>
              </a:spcAft>
              <a:buClr>
                <a:srgbClr val="888888"/>
              </a:buClr>
              <a:buFont typeface="Calibri"/>
              <a:buNone/>
              <a:defRPr sz="900" b="0" i="0" u="none" strike="noStrike" cap="none" baseline="0">
                <a:solidFill>
                  <a:srgbClr val="888888"/>
                </a:solidFill>
                <a:latin typeface="Calibri"/>
                <a:ea typeface="Calibri"/>
                <a:cs typeface="Calibri"/>
                <a:sym typeface="Calibri"/>
                <a:rtl val="0"/>
              </a:defRPr>
            </a:lvl1pPr>
            <a:lvl2pPr marL="3429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2pPr>
            <a:lvl3pPr marL="6858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3pPr>
            <a:lvl4pPr marL="10287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4pPr>
            <a:lvl5pPr marL="13716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5pPr>
            <a:lvl6pPr marL="17145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6pPr>
            <a:lvl7pPr marL="20574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7pPr>
            <a:lvl8pPr marL="24003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8pPr>
            <a:lvl9pPr marL="27432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9pPr>
          </a:lstStyle>
          <a:p>
            <a:endParaRPr/>
          </a:p>
        </p:txBody>
      </p:sp>
      <p:sp>
        <p:nvSpPr>
          <p:cNvPr id="65" name="Shape 65"/>
          <p:cNvSpPr txBox="1">
            <a:spLocks noGrp="1"/>
          </p:cNvSpPr>
          <p:nvPr>
            <p:ph type="ftr" idx="11"/>
          </p:nvPr>
        </p:nvSpPr>
        <p:spPr>
          <a:xfrm>
            <a:off x="3028950" y="4767262"/>
            <a:ext cx="3086099" cy="273900"/>
          </a:xfrm>
          <a:prstGeom prst="rect">
            <a:avLst/>
          </a:prstGeom>
          <a:noFill/>
          <a:ln>
            <a:noFill/>
          </a:ln>
        </p:spPr>
        <p:txBody>
          <a:bodyPr lIns="68575" tIns="68575" rIns="68575" bIns="68575" anchor="ctr" anchorCtr="0"/>
          <a:lstStyle>
            <a:lvl1pPr marL="0" marR="0" indent="0" algn="ctr" rtl="0">
              <a:lnSpc>
                <a:spcPct val="100000"/>
              </a:lnSpc>
              <a:spcBef>
                <a:spcPts val="0"/>
              </a:spcBef>
              <a:spcAft>
                <a:spcPts val="0"/>
              </a:spcAft>
              <a:buClr>
                <a:srgbClr val="888888"/>
              </a:buClr>
              <a:buFont typeface="Calibri"/>
              <a:buNone/>
              <a:defRPr sz="900" b="0" i="0" u="none" strike="noStrike" cap="none" baseline="0">
                <a:solidFill>
                  <a:srgbClr val="888888"/>
                </a:solidFill>
                <a:latin typeface="Calibri"/>
                <a:ea typeface="Calibri"/>
                <a:cs typeface="Calibri"/>
                <a:sym typeface="Calibri"/>
                <a:rtl val="0"/>
              </a:defRPr>
            </a:lvl1pPr>
            <a:lvl2pPr marL="3429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2pPr>
            <a:lvl3pPr marL="6858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3pPr>
            <a:lvl4pPr marL="10287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4pPr>
            <a:lvl5pPr marL="13716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5pPr>
            <a:lvl6pPr marL="17145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6pPr>
            <a:lvl7pPr marL="20574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7pPr>
            <a:lvl8pPr marL="24003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8pPr>
            <a:lvl9pPr marL="27432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9pPr>
          </a:lstStyle>
          <a:p>
            <a:endParaRPr/>
          </a:p>
        </p:txBody>
      </p:sp>
      <p:sp>
        <p:nvSpPr>
          <p:cNvPr id="66" name="Shape 66"/>
          <p:cNvSpPr txBox="1">
            <a:spLocks noGrp="1"/>
          </p:cNvSpPr>
          <p:nvPr>
            <p:ph type="sldNum" idx="12"/>
          </p:nvPr>
        </p:nvSpPr>
        <p:spPr>
          <a:xfrm>
            <a:off x="6457950" y="4767262"/>
            <a:ext cx="2057400" cy="273900"/>
          </a:xfrm>
          <a:prstGeom prst="rect">
            <a:avLst/>
          </a:prstGeom>
          <a:noFill/>
          <a:ln>
            <a:noFill/>
          </a:ln>
        </p:spPr>
        <p:txBody>
          <a:bodyPr lIns="68575" tIns="34275" rIns="68575" bIns="34275" anchor="ctr" anchorCtr="0">
            <a:noAutofit/>
          </a:bodyPr>
          <a:lstStyle/>
          <a:p>
            <a:pPr marL="0" marR="0" lvl="0" indent="0" algn="r" rtl="0">
              <a:lnSpc>
                <a:spcPct val="100000"/>
              </a:lnSpc>
              <a:spcBef>
                <a:spcPts val="0"/>
              </a:spcBef>
              <a:spcAft>
                <a:spcPts val="0"/>
              </a:spcAft>
              <a:buClr>
                <a:srgbClr val="888888"/>
              </a:buClr>
              <a:buSzPct val="25000"/>
              <a:buFont typeface="Calibri"/>
              <a:buNone/>
            </a:pPr>
            <a:fld id="{00000000-1234-1234-1234-123412341234}" type="slidenum">
              <a:rPr lang="en" sz="900" b="0" i="0" u="none" strike="noStrike" cap="none" baseline="0">
                <a:solidFill>
                  <a:srgbClr val="888888"/>
                </a:solidFill>
                <a:latin typeface="Calibri"/>
                <a:ea typeface="Calibri"/>
                <a:cs typeface="Calibri"/>
                <a:sym typeface="Calibri"/>
                <a:rtl val="0"/>
              </a:rPr>
              <a:t>‹#›</a:t>
            </a:fld>
            <a:endParaRPr lang="en" sz="900" b="0" i="0" u="none" strike="noStrike" cap="none" baseline="0">
              <a:solidFill>
                <a:srgbClr val="888888"/>
              </a:solidFill>
              <a:latin typeface="Calibri"/>
              <a:ea typeface="Calibri"/>
              <a:cs typeface="Calibri"/>
              <a:sym typeface="Calibri"/>
              <a:rtl val="0"/>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cSld name="Title and Vertical Text">
    <p:spTree>
      <p:nvGrpSpPr>
        <p:cNvPr id="1" name="Shape 67"/>
        <p:cNvGrpSpPr/>
        <p:nvPr/>
      </p:nvGrpSpPr>
      <p:grpSpPr>
        <a:xfrm>
          <a:off x="0" y="0"/>
          <a:ext cx="0" cy="0"/>
          <a:chOff x="0" y="0"/>
          <a:chExt cx="0" cy="0"/>
        </a:xfrm>
      </p:grpSpPr>
      <p:sp>
        <p:nvSpPr>
          <p:cNvPr id="68" name="Shape 68"/>
          <p:cNvSpPr txBox="1">
            <a:spLocks noGrp="1"/>
          </p:cNvSpPr>
          <p:nvPr>
            <p:ph type="title"/>
          </p:nvPr>
        </p:nvSpPr>
        <p:spPr>
          <a:xfrm>
            <a:off x="628650" y="273843"/>
            <a:ext cx="7886700" cy="994200"/>
          </a:xfrm>
          <a:prstGeom prst="rect">
            <a:avLst/>
          </a:prstGeom>
          <a:noFill/>
          <a:ln>
            <a:noFill/>
          </a:ln>
        </p:spPr>
        <p:txBody>
          <a:bodyPr lIns="68575" tIns="68575" rIns="68575" bIns="68575" anchor="ctr" anchorCtr="0"/>
          <a:lstStyle>
            <a:lvl1pPr algn="l" rtl="0">
              <a:lnSpc>
                <a:spcPct val="90000"/>
              </a:lnSpc>
              <a:spcBef>
                <a:spcPts val="0"/>
              </a:spcBef>
              <a:buClr>
                <a:schemeClr val="dk1"/>
              </a:buClr>
              <a:buFont typeface="Calibri"/>
              <a:buNone/>
              <a:defRPr sz="3300">
                <a:solidFill>
                  <a:schemeClr val="dk1"/>
                </a:solidFill>
                <a:latin typeface="Calibri"/>
                <a:ea typeface="Calibri"/>
                <a:cs typeface="Calibri"/>
                <a:sym typeface="Calibri"/>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69" name="Shape 69"/>
          <p:cNvSpPr txBox="1">
            <a:spLocks noGrp="1"/>
          </p:cNvSpPr>
          <p:nvPr>
            <p:ph type="body" idx="1"/>
          </p:nvPr>
        </p:nvSpPr>
        <p:spPr>
          <a:xfrm rot="5400000">
            <a:off x="2940299" y="-942430"/>
            <a:ext cx="3263400" cy="7886700"/>
          </a:xfrm>
          <a:prstGeom prst="rect">
            <a:avLst/>
          </a:prstGeom>
          <a:noFill/>
          <a:ln>
            <a:noFill/>
          </a:ln>
        </p:spPr>
        <p:txBody>
          <a:bodyPr lIns="68575" tIns="68575" rIns="68575" bIns="68575" anchor="t" anchorCtr="0"/>
          <a:lstStyle>
            <a:lvl1pPr marL="177800" indent="88900" algn="l" rtl="0">
              <a:lnSpc>
                <a:spcPct val="90000"/>
              </a:lnSpc>
              <a:spcBef>
                <a:spcPts val="800"/>
              </a:spcBef>
              <a:buClr>
                <a:schemeClr val="dk1"/>
              </a:buClr>
              <a:buFont typeface="Arial"/>
              <a:buChar char="•"/>
              <a:defRPr sz="2100">
                <a:solidFill>
                  <a:schemeClr val="dk1"/>
                </a:solidFill>
                <a:latin typeface="Calibri"/>
                <a:ea typeface="Calibri"/>
                <a:cs typeface="Calibri"/>
                <a:sym typeface="Calibri"/>
              </a:defRPr>
            </a:lvl1pPr>
            <a:lvl2pPr marL="520700" indent="50800" algn="l" rtl="0">
              <a:lnSpc>
                <a:spcPct val="90000"/>
              </a:lnSpc>
              <a:spcBef>
                <a:spcPts val="400"/>
              </a:spcBef>
              <a:buClr>
                <a:schemeClr val="dk1"/>
              </a:buClr>
              <a:buFont typeface="Arial"/>
              <a:buChar char="•"/>
              <a:defRPr sz="1800">
                <a:solidFill>
                  <a:schemeClr val="dk1"/>
                </a:solidFill>
                <a:latin typeface="Calibri"/>
                <a:ea typeface="Calibri"/>
                <a:cs typeface="Calibri"/>
                <a:sym typeface="Calibri"/>
              </a:defRPr>
            </a:lvl2pPr>
            <a:lvl3pPr marL="863600" indent="12700" algn="l" rtl="0">
              <a:lnSpc>
                <a:spcPct val="90000"/>
              </a:lnSpc>
              <a:spcBef>
                <a:spcPts val="400"/>
              </a:spcBef>
              <a:buClr>
                <a:schemeClr val="dk1"/>
              </a:buClr>
              <a:buFont typeface="Arial"/>
              <a:buChar char="•"/>
              <a:defRPr sz="1500">
                <a:solidFill>
                  <a:schemeClr val="dk1"/>
                </a:solidFill>
                <a:latin typeface="Calibri"/>
                <a:ea typeface="Calibri"/>
                <a:cs typeface="Calibri"/>
                <a:sym typeface="Calibri"/>
              </a:defRPr>
            </a:lvl3pPr>
            <a:lvl4pPr marL="1206500" indent="0" algn="l" rtl="0">
              <a:lnSpc>
                <a:spcPct val="90000"/>
              </a:lnSpc>
              <a:spcBef>
                <a:spcPts val="400"/>
              </a:spcBef>
              <a:buClr>
                <a:schemeClr val="dk1"/>
              </a:buClr>
              <a:buFont typeface="Arial"/>
              <a:buChar char="•"/>
              <a:defRPr sz="1400">
                <a:solidFill>
                  <a:schemeClr val="dk1"/>
                </a:solidFill>
                <a:latin typeface="Calibri"/>
                <a:ea typeface="Calibri"/>
                <a:cs typeface="Calibri"/>
                <a:sym typeface="Calibri"/>
              </a:defRPr>
            </a:lvl4pPr>
            <a:lvl5pPr marL="1549400" indent="0" algn="l" rtl="0">
              <a:lnSpc>
                <a:spcPct val="90000"/>
              </a:lnSpc>
              <a:spcBef>
                <a:spcPts val="400"/>
              </a:spcBef>
              <a:buClr>
                <a:schemeClr val="dk1"/>
              </a:buClr>
              <a:buFont typeface="Arial"/>
              <a:buChar char="•"/>
              <a:defRPr sz="1400">
                <a:solidFill>
                  <a:schemeClr val="dk1"/>
                </a:solidFill>
                <a:latin typeface="Calibri"/>
                <a:ea typeface="Calibri"/>
                <a:cs typeface="Calibri"/>
                <a:sym typeface="Calibri"/>
              </a:defRPr>
            </a:lvl5pPr>
            <a:lvl6pPr marL="1892300" indent="0" algn="l" rtl="0">
              <a:lnSpc>
                <a:spcPct val="90000"/>
              </a:lnSpc>
              <a:spcBef>
                <a:spcPts val="400"/>
              </a:spcBef>
              <a:buClr>
                <a:schemeClr val="dk1"/>
              </a:buClr>
              <a:buFont typeface="Arial"/>
              <a:buChar char="•"/>
              <a:defRPr sz="1400">
                <a:solidFill>
                  <a:schemeClr val="dk1"/>
                </a:solidFill>
                <a:latin typeface="Calibri"/>
                <a:ea typeface="Calibri"/>
                <a:cs typeface="Calibri"/>
                <a:sym typeface="Calibri"/>
              </a:defRPr>
            </a:lvl6pPr>
            <a:lvl7pPr marL="2235200" indent="0" algn="l" rtl="0">
              <a:lnSpc>
                <a:spcPct val="90000"/>
              </a:lnSpc>
              <a:spcBef>
                <a:spcPts val="400"/>
              </a:spcBef>
              <a:buClr>
                <a:schemeClr val="dk1"/>
              </a:buClr>
              <a:buFont typeface="Arial"/>
              <a:buChar char="•"/>
              <a:defRPr sz="1400">
                <a:solidFill>
                  <a:schemeClr val="dk1"/>
                </a:solidFill>
                <a:latin typeface="Calibri"/>
                <a:ea typeface="Calibri"/>
                <a:cs typeface="Calibri"/>
                <a:sym typeface="Calibri"/>
              </a:defRPr>
            </a:lvl7pPr>
            <a:lvl8pPr marL="2578100" indent="0" algn="l" rtl="0">
              <a:lnSpc>
                <a:spcPct val="90000"/>
              </a:lnSpc>
              <a:spcBef>
                <a:spcPts val="400"/>
              </a:spcBef>
              <a:buClr>
                <a:schemeClr val="dk1"/>
              </a:buClr>
              <a:buFont typeface="Arial"/>
              <a:buChar char="•"/>
              <a:defRPr sz="1400">
                <a:solidFill>
                  <a:schemeClr val="dk1"/>
                </a:solidFill>
                <a:latin typeface="Calibri"/>
                <a:ea typeface="Calibri"/>
                <a:cs typeface="Calibri"/>
                <a:sym typeface="Calibri"/>
              </a:defRPr>
            </a:lvl8pPr>
            <a:lvl9pPr marL="2921000" indent="0" algn="l" rtl="0">
              <a:lnSpc>
                <a:spcPct val="90000"/>
              </a:lnSpc>
              <a:spcBef>
                <a:spcPts val="400"/>
              </a:spcBef>
              <a:buClr>
                <a:schemeClr val="dk1"/>
              </a:buClr>
              <a:buFont typeface="Arial"/>
              <a:buChar char="•"/>
              <a:defRPr sz="1400">
                <a:solidFill>
                  <a:schemeClr val="dk1"/>
                </a:solidFill>
                <a:latin typeface="Calibri"/>
                <a:ea typeface="Calibri"/>
                <a:cs typeface="Calibri"/>
                <a:sym typeface="Calibri"/>
              </a:defRPr>
            </a:lvl9pPr>
          </a:lstStyle>
          <a:p>
            <a:endParaRPr/>
          </a:p>
        </p:txBody>
      </p:sp>
      <p:sp>
        <p:nvSpPr>
          <p:cNvPr id="70" name="Shape 70"/>
          <p:cNvSpPr txBox="1">
            <a:spLocks noGrp="1"/>
          </p:cNvSpPr>
          <p:nvPr>
            <p:ph type="dt" idx="10"/>
          </p:nvPr>
        </p:nvSpPr>
        <p:spPr>
          <a:xfrm>
            <a:off x="628650" y="4767262"/>
            <a:ext cx="2057400" cy="273900"/>
          </a:xfrm>
          <a:prstGeom prst="rect">
            <a:avLst/>
          </a:prstGeom>
          <a:noFill/>
          <a:ln>
            <a:noFill/>
          </a:ln>
        </p:spPr>
        <p:txBody>
          <a:bodyPr lIns="68575" tIns="68575" rIns="68575" bIns="68575" anchor="ctr" anchorCtr="0"/>
          <a:lstStyle>
            <a:lvl1pPr marL="0" marR="0" indent="0" algn="l" rtl="0">
              <a:lnSpc>
                <a:spcPct val="100000"/>
              </a:lnSpc>
              <a:spcBef>
                <a:spcPts val="0"/>
              </a:spcBef>
              <a:spcAft>
                <a:spcPts val="0"/>
              </a:spcAft>
              <a:buClr>
                <a:srgbClr val="888888"/>
              </a:buClr>
              <a:buFont typeface="Calibri"/>
              <a:buNone/>
              <a:defRPr sz="900" b="0" i="0" u="none" strike="noStrike" cap="none" baseline="0">
                <a:solidFill>
                  <a:srgbClr val="888888"/>
                </a:solidFill>
                <a:latin typeface="Calibri"/>
                <a:ea typeface="Calibri"/>
                <a:cs typeface="Calibri"/>
                <a:sym typeface="Calibri"/>
                <a:rtl val="0"/>
              </a:defRPr>
            </a:lvl1pPr>
            <a:lvl2pPr marL="3429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2pPr>
            <a:lvl3pPr marL="6858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3pPr>
            <a:lvl4pPr marL="10287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4pPr>
            <a:lvl5pPr marL="13716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5pPr>
            <a:lvl6pPr marL="17145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6pPr>
            <a:lvl7pPr marL="20574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7pPr>
            <a:lvl8pPr marL="24003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8pPr>
            <a:lvl9pPr marL="27432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9pPr>
          </a:lstStyle>
          <a:p>
            <a:endParaRPr/>
          </a:p>
        </p:txBody>
      </p:sp>
      <p:sp>
        <p:nvSpPr>
          <p:cNvPr id="71" name="Shape 71"/>
          <p:cNvSpPr txBox="1">
            <a:spLocks noGrp="1"/>
          </p:cNvSpPr>
          <p:nvPr>
            <p:ph type="ftr" idx="11"/>
          </p:nvPr>
        </p:nvSpPr>
        <p:spPr>
          <a:xfrm>
            <a:off x="3028950" y="4767262"/>
            <a:ext cx="3086099" cy="273900"/>
          </a:xfrm>
          <a:prstGeom prst="rect">
            <a:avLst/>
          </a:prstGeom>
          <a:noFill/>
          <a:ln>
            <a:noFill/>
          </a:ln>
        </p:spPr>
        <p:txBody>
          <a:bodyPr lIns="68575" tIns="68575" rIns="68575" bIns="68575" anchor="ctr" anchorCtr="0"/>
          <a:lstStyle>
            <a:lvl1pPr marL="0" marR="0" indent="0" algn="ctr" rtl="0">
              <a:lnSpc>
                <a:spcPct val="100000"/>
              </a:lnSpc>
              <a:spcBef>
                <a:spcPts val="0"/>
              </a:spcBef>
              <a:spcAft>
                <a:spcPts val="0"/>
              </a:spcAft>
              <a:buClr>
                <a:srgbClr val="888888"/>
              </a:buClr>
              <a:buFont typeface="Calibri"/>
              <a:buNone/>
              <a:defRPr sz="900" b="0" i="0" u="none" strike="noStrike" cap="none" baseline="0">
                <a:solidFill>
                  <a:srgbClr val="888888"/>
                </a:solidFill>
                <a:latin typeface="Calibri"/>
                <a:ea typeface="Calibri"/>
                <a:cs typeface="Calibri"/>
                <a:sym typeface="Calibri"/>
                <a:rtl val="0"/>
              </a:defRPr>
            </a:lvl1pPr>
            <a:lvl2pPr marL="3429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2pPr>
            <a:lvl3pPr marL="6858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3pPr>
            <a:lvl4pPr marL="10287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4pPr>
            <a:lvl5pPr marL="13716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5pPr>
            <a:lvl6pPr marL="17145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6pPr>
            <a:lvl7pPr marL="20574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7pPr>
            <a:lvl8pPr marL="24003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8pPr>
            <a:lvl9pPr marL="27432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9pPr>
          </a:lstStyle>
          <a:p>
            <a:endParaRPr/>
          </a:p>
        </p:txBody>
      </p:sp>
      <p:sp>
        <p:nvSpPr>
          <p:cNvPr id="72" name="Shape 72"/>
          <p:cNvSpPr txBox="1">
            <a:spLocks noGrp="1"/>
          </p:cNvSpPr>
          <p:nvPr>
            <p:ph type="sldNum" idx="12"/>
          </p:nvPr>
        </p:nvSpPr>
        <p:spPr>
          <a:xfrm>
            <a:off x="6457950" y="4767262"/>
            <a:ext cx="2057400" cy="273900"/>
          </a:xfrm>
          <a:prstGeom prst="rect">
            <a:avLst/>
          </a:prstGeom>
          <a:noFill/>
          <a:ln>
            <a:noFill/>
          </a:ln>
        </p:spPr>
        <p:txBody>
          <a:bodyPr lIns="68575" tIns="34275" rIns="68575" bIns="34275" anchor="ctr" anchorCtr="0">
            <a:noAutofit/>
          </a:bodyPr>
          <a:lstStyle/>
          <a:p>
            <a:pPr marL="0" marR="0" lvl="0" indent="0" algn="r" rtl="0">
              <a:lnSpc>
                <a:spcPct val="100000"/>
              </a:lnSpc>
              <a:spcBef>
                <a:spcPts val="0"/>
              </a:spcBef>
              <a:spcAft>
                <a:spcPts val="0"/>
              </a:spcAft>
              <a:buClr>
                <a:srgbClr val="888888"/>
              </a:buClr>
              <a:buSzPct val="25000"/>
              <a:buFont typeface="Calibri"/>
              <a:buNone/>
            </a:pPr>
            <a:fld id="{00000000-1234-1234-1234-123412341234}" type="slidenum">
              <a:rPr lang="en" sz="900" b="0" i="0" u="none" strike="noStrike" cap="none" baseline="0">
                <a:solidFill>
                  <a:srgbClr val="888888"/>
                </a:solidFill>
                <a:latin typeface="Calibri"/>
                <a:ea typeface="Calibri"/>
                <a:cs typeface="Calibri"/>
                <a:sym typeface="Calibri"/>
                <a:rtl val="0"/>
              </a:rPr>
              <a:t>‹#›</a:t>
            </a:fld>
            <a:endParaRPr lang="en" sz="900" b="0" i="0" u="none" strike="noStrike" cap="none" baseline="0">
              <a:solidFill>
                <a:srgbClr val="888888"/>
              </a:solidFill>
              <a:latin typeface="Calibri"/>
              <a:ea typeface="Calibri"/>
              <a:cs typeface="Calibri"/>
              <a:sym typeface="Calibri"/>
              <a:rtl val="0"/>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
        <p:cNvGrpSpPr/>
        <p:nvPr/>
      </p:nvGrpSpPr>
      <p:grpSpPr>
        <a:xfrm>
          <a:off x="0" y="0"/>
          <a:ext cx="0" cy="0"/>
          <a:chOff x="0" y="0"/>
          <a:chExt cx="0" cy="0"/>
        </a:xfrm>
      </p:grpSpPr>
      <p:sp>
        <p:nvSpPr>
          <p:cNvPr id="5" name="Shape 5"/>
          <p:cNvSpPr txBox="1">
            <a:spLocks noGrp="1"/>
          </p:cNvSpPr>
          <p:nvPr>
            <p:ph type="title"/>
          </p:nvPr>
        </p:nvSpPr>
        <p:spPr>
          <a:xfrm>
            <a:off x="628650" y="273843"/>
            <a:ext cx="7886700" cy="994200"/>
          </a:xfrm>
          <a:prstGeom prst="rect">
            <a:avLst/>
          </a:prstGeom>
          <a:noFill/>
          <a:ln>
            <a:noFill/>
          </a:ln>
        </p:spPr>
        <p:txBody>
          <a:bodyPr lIns="68575" tIns="68575" rIns="68575" bIns="68575" anchor="ctr" anchorCtr="0"/>
          <a:lstStyle>
            <a:lvl1pPr marL="0" marR="0" indent="0" algn="l" rtl="0">
              <a:lnSpc>
                <a:spcPct val="90000"/>
              </a:lnSpc>
              <a:spcBef>
                <a:spcPts val="0"/>
              </a:spcBef>
              <a:spcAft>
                <a:spcPts val="0"/>
              </a:spcAft>
              <a:buClr>
                <a:schemeClr val="dk1"/>
              </a:buClr>
              <a:buSzPct val="33333"/>
              <a:buFont typeface="Calibri"/>
              <a:buNone/>
              <a:defRPr sz="3300" b="0" i="0" u="none" strike="noStrike" cap="none" baseline="0">
                <a:solidFill>
                  <a:schemeClr val="dk1"/>
                </a:solidFill>
                <a:latin typeface="Calibri"/>
                <a:ea typeface="Calibri"/>
                <a:cs typeface="Calibri"/>
                <a:sym typeface="Calibri"/>
                <a:rtl val="0"/>
              </a:defRPr>
            </a:lvl1pPr>
            <a:lvl2pPr marL="0" marR="0" indent="0" algn="l" rtl="0">
              <a:spcBef>
                <a:spcPts val="0"/>
              </a:spcBef>
              <a:buSzPct val="78571"/>
              <a:defRPr sz="1400" b="0" i="0" u="none" strike="noStrike" cap="none" baseline="0"/>
            </a:lvl2pPr>
            <a:lvl3pPr marL="0" marR="0" indent="0" algn="l" rtl="0">
              <a:spcBef>
                <a:spcPts val="0"/>
              </a:spcBef>
              <a:buSzPct val="78571"/>
              <a:defRPr sz="1400" b="0" i="0" u="none" strike="noStrike" cap="none" baseline="0"/>
            </a:lvl3pPr>
            <a:lvl4pPr marL="0" marR="0" indent="0" algn="l" rtl="0">
              <a:spcBef>
                <a:spcPts val="0"/>
              </a:spcBef>
              <a:buSzPct val="78571"/>
              <a:defRPr sz="1400" b="0" i="0" u="none" strike="noStrike" cap="none" baseline="0"/>
            </a:lvl4pPr>
            <a:lvl5pPr marL="0" marR="0" indent="0" algn="l" rtl="0">
              <a:spcBef>
                <a:spcPts val="0"/>
              </a:spcBef>
              <a:buSzPct val="78571"/>
              <a:defRPr sz="1400" b="0" i="0" u="none" strike="noStrike" cap="none" baseline="0"/>
            </a:lvl5pPr>
            <a:lvl6pPr marL="0" marR="0" indent="0" algn="l" rtl="0">
              <a:spcBef>
                <a:spcPts val="0"/>
              </a:spcBef>
              <a:buSzPct val="78571"/>
              <a:defRPr sz="1400" b="0" i="0" u="none" strike="noStrike" cap="none" baseline="0"/>
            </a:lvl6pPr>
            <a:lvl7pPr marL="0" marR="0" indent="0" algn="l" rtl="0">
              <a:spcBef>
                <a:spcPts val="0"/>
              </a:spcBef>
              <a:buSzPct val="78571"/>
              <a:defRPr sz="1400" b="0" i="0" u="none" strike="noStrike" cap="none" baseline="0"/>
            </a:lvl7pPr>
            <a:lvl8pPr marL="0" marR="0" indent="0" algn="l" rtl="0">
              <a:spcBef>
                <a:spcPts val="0"/>
              </a:spcBef>
              <a:buSzPct val="78571"/>
              <a:defRPr sz="1400" b="0" i="0" u="none" strike="noStrike" cap="none" baseline="0"/>
            </a:lvl8pPr>
            <a:lvl9pPr marL="0" marR="0" indent="0" algn="l" rtl="0">
              <a:spcBef>
                <a:spcPts val="0"/>
              </a:spcBef>
              <a:buSzPct val="78571"/>
              <a:defRPr sz="1400" b="0" i="0" u="none" strike="noStrike" cap="none" baseline="0"/>
            </a:lvl9pPr>
          </a:lstStyle>
          <a:p>
            <a:endParaRPr/>
          </a:p>
        </p:txBody>
      </p:sp>
      <p:sp>
        <p:nvSpPr>
          <p:cNvPr id="6" name="Shape 6"/>
          <p:cNvSpPr txBox="1">
            <a:spLocks noGrp="1"/>
          </p:cNvSpPr>
          <p:nvPr>
            <p:ph type="body" idx="1"/>
          </p:nvPr>
        </p:nvSpPr>
        <p:spPr>
          <a:xfrm>
            <a:off x="628650" y="1369218"/>
            <a:ext cx="7886700" cy="3263400"/>
          </a:xfrm>
          <a:prstGeom prst="rect">
            <a:avLst/>
          </a:prstGeom>
          <a:noFill/>
          <a:ln>
            <a:noFill/>
          </a:ln>
        </p:spPr>
        <p:txBody>
          <a:bodyPr lIns="68575" tIns="68575" rIns="68575" bIns="68575" anchor="t" anchorCtr="0"/>
          <a:lstStyle>
            <a:lvl1pPr marL="177800" marR="0" indent="88900" algn="l" rtl="0">
              <a:lnSpc>
                <a:spcPct val="90000"/>
              </a:lnSpc>
              <a:spcBef>
                <a:spcPts val="800"/>
              </a:spcBef>
              <a:spcAft>
                <a:spcPts val="0"/>
              </a:spcAft>
              <a:buClr>
                <a:schemeClr val="dk1"/>
              </a:buClr>
              <a:buSzPct val="52380"/>
              <a:buFont typeface="Arial"/>
              <a:buChar char="•"/>
              <a:defRPr sz="2100" b="0" i="0" u="none" strike="noStrike" cap="none" baseline="0">
                <a:solidFill>
                  <a:schemeClr val="dk1"/>
                </a:solidFill>
                <a:latin typeface="Calibri"/>
                <a:ea typeface="Calibri"/>
                <a:cs typeface="Calibri"/>
                <a:sym typeface="Calibri"/>
                <a:rtl val="0"/>
              </a:defRPr>
            </a:lvl1pPr>
            <a:lvl2pPr marL="520700" marR="0" indent="50800" algn="l" rtl="0">
              <a:lnSpc>
                <a:spcPct val="90000"/>
              </a:lnSpc>
              <a:spcBef>
                <a:spcPts val="400"/>
              </a:spcBef>
              <a:spcAft>
                <a:spcPts val="0"/>
              </a:spcAft>
              <a:buClr>
                <a:schemeClr val="dk1"/>
              </a:buClr>
              <a:buSzPct val="61111"/>
              <a:buFont typeface="Arial"/>
              <a:buChar char="•"/>
              <a:defRPr sz="1800" b="0" i="0" u="none" strike="noStrike" cap="none" baseline="0">
                <a:solidFill>
                  <a:schemeClr val="dk1"/>
                </a:solidFill>
                <a:latin typeface="Calibri"/>
                <a:ea typeface="Calibri"/>
                <a:cs typeface="Calibri"/>
                <a:sym typeface="Calibri"/>
                <a:rtl val="0"/>
              </a:defRPr>
            </a:lvl2pPr>
            <a:lvl3pPr marL="863600" marR="0" indent="12700" algn="l" rtl="0">
              <a:lnSpc>
                <a:spcPct val="90000"/>
              </a:lnSpc>
              <a:spcBef>
                <a:spcPts val="400"/>
              </a:spcBef>
              <a:spcAft>
                <a:spcPts val="0"/>
              </a:spcAft>
              <a:buClr>
                <a:schemeClr val="dk1"/>
              </a:buClr>
              <a:buSzPct val="73333"/>
              <a:buFont typeface="Arial"/>
              <a:buChar char="•"/>
              <a:defRPr sz="1500" b="0" i="0" u="none" strike="noStrike" cap="none" baseline="0">
                <a:solidFill>
                  <a:schemeClr val="dk1"/>
                </a:solidFill>
                <a:latin typeface="Calibri"/>
                <a:ea typeface="Calibri"/>
                <a:cs typeface="Calibri"/>
                <a:sym typeface="Calibri"/>
                <a:rtl val="0"/>
              </a:defRPr>
            </a:lvl3pPr>
            <a:lvl4pPr marL="1206500" marR="0" indent="0" algn="l" rtl="0">
              <a:lnSpc>
                <a:spcPct val="90000"/>
              </a:lnSpc>
              <a:spcBef>
                <a:spcPts val="400"/>
              </a:spcBef>
              <a:spcAft>
                <a:spcPts val="0"/>
              </a:spcAft>
              <a:buClr>
                <a:schemeClr val="dk1"/>
              </a:buClr>
              <a:buSzPct val="78571"/>
              <a:buFont typeface="Arial"/>
              <a:buChar char="•"/>
              <a:defRPr sz="1400" b="0" i="0" u="none" strike="noStrike" cap="none" baseline="0">
                <a:solidFill>
                  <a:schemeClr val="dk1"/>
                </a:solidFill>
                <a:latin typeface="Calibri"/>
                <a:ea typeface="Calibri"/>
                <a:cs typeface="Calibri"/>
                <a:sym typeface="Calibri"/>
                <a:rtl val="0"/>
              </a:defRPr>
            </a:lvl4pPr>
            <a:lvl5pPr marL="1549400" marR="0" indent="0" algn="l" rtl="0">
              <a:lnSpc>
                <a:spcPct val="90000"/>
              </a:lnSpc>
              <a:spcBef>
                <a:spcPts val="400"/>
              </a:spcBef>
              <a:spcAft>
                <a:spcPts val="0"/>
              </a:spcAft>
              <a:buClr>
                <a:schemeClr val="dk1"/>
              </a:buClr>
              <a:buSzPct val="78571"/>
              <a:buFont typeface="Arial"/>
              <a:buChar char="•"/>
              <a:defRPr sz="1400" b="0" i="0" u="none" strike="noStrike" cap="none" baseline="0">
                <a:solidFill>
                  <a:schemeClr val="dk1"/>
                </a:solidFill>
                <a:latin typeface="Calibri"/>
                <a:ea typeface="Calibri"/>
                <a:cs typeface="Calibri"/>
                <a:sym typeface="Calibri"/>
                <a:rtl val="0"/>
              </a:defRPr>
            </a:lvl5pPr>
            <a:lvl6pPr marL="1892300" marR="0" indent="0" algn="l" rtl="0">
              <a:lnSpc>
                <a:spcPct val="90000"/>
              </a:lnSpc>
              <a:spcBef>
                <a:spcPts val="400"/>
              </a:spcBef>
              <a:spcAft>
                <a:spcPts val="0"/>
              </a:spcAft>
              <a:buClr>
                <a:schemeClr val="dk1"/>
              </a:buClr>
              <a:buSzPct val="78571"/>
              <a:buFont typeface="Arial"/>
              <a:buChar char="•"/>
              <a:defRPr sz="1400" b="0" i="0" u="none" strike="noStrike" cap="none" baseline="0">
                <a:solidFill>
                  <a:schemeClr val="dk1"/>
                </a:solidFill>
                <a:latin typeface="Calibri"/>
                <a:ea typeface="Calibri"/>
                <a:cs typeface="Calibri"/>
                <a:sym typeface="Calibri"/>
                <a:rtl val="0"/>
              </a:defRPr>
            </a:lvl6pPr>
            <a:lvl7pPr marL="2235200" marR="0" indent="0" algn="l" rtl="0">
              <a:lnSpc>
                <a:spcPct val="90000"/>
              </a:lnSpc>
              <a:spcBef>
                <a:spcPts val="400"/>
              </a:spcBef>
              <a:spcAft>
                <a:spcPts val="0"/>
              </a:spcAft>
              <a:buClr>
                <a:schemeClr val="dk1"/>
              </a:buClr>
              <a:buSzPct val="78571"/>
              <a:buFont typeface="Arial"/>
              <a:buChar char="•"/>
              <a:defRPr sz="1400" b="0" i="0" u="none" strike="noStrike" cap="none" baseline="0">
                <a:solidFill>
                  <a:schemeClr val="dk1"/>
                </a:solidFill>
                <a:latin typeface="Calibri"/>
                <a:ea typeface="Calibri"/>
                <a:cs typeface="Calibri"/>
                <a:sym typeface="Calibri"/>
                <a:rtl val="0"/>
              </a:defRPr>
            </a:lvl7pPr>
            <a:lvl8pPr marL="2578100" marR="0" indent="0" algn="l" rtl="0">
              <a:lnSpc>
                <a:spcPct val="90000"/>
              </a:lnSpc>
              <a:spcBef>
                <a:spcPts val="400"/>
              </a:spcBef>
              <a:spcAft>
                <a:spcPts val="0"/>
              </a:spcAft>
              <a:buClr>
                <a:schemeClr val="dk1"/>
              </a:buClr>
              <a:buSzPct val="78571"/>
              <a:buFont typeface="Arial"/>
              <a:buChar char="•"/>
              <a:defRPr sz="1400" b="0" i="0" u="none" strike="noStrike" cap="none" baseline="0">
                <a:solidFill>
                  <a:schemeClr val="dk1"/>
                </a:solidFill>
                <a:latin typeface="Calibri"/>
                <a:ea typeface="Calibri"/>
                <a:cs typeface="Calibri"/>
                <a:sym typeface="Calibri"/>
                <a:rtl val="0"/>
              </a:defRPr>
            </a:lvl8pPr>
            <a:lvl9pPr marL="2921000" marR="0" indent="0" algn="l" rtl="0">
              <a:lnSpc>
                <a:spcPct val="90000"/>
              </a:lnSpc>
              <a:spcBef>
                <a:spcPts val="400"/>
              </a:spcBef>
              <a:spcAft>
                <a:spcPts val="0"/>
              </a:spcAft>
              <a:buClr>
                <a:schemeClr val="dk1"/>
              </a:buClr>
              <a:buSzPct val="78571"/>
              <a:buFont typeface="Arial"/>
              <a:buChar char="•"/>
              <a:defRPr sz="1400" b="0" i="0" u="none" strike="noStrike" cap="none" baseline="0">
                <a:solidFill>
                  <a:schemeClr val="dk1"/>
                </a:solidFill>
                <a:latin typeface="Calibri"/>
                <a:ea typeface="Calibri"/>
                <a:cs typeface="Calibri"/>
                <a:sym typeface="Calibri"/>
                <a:rtl val="0"/>
              </a:defRPr>
            </a:lvl9pPr>
          </a:lstStyle>
          <a:p>
            <a:endParaRPr/>
          </a:p>
        </p:txBody>
      </p:sp>
      <p:sp>
        <p:nvSpPr>
          <p:cNvPr id="7" name="Shape 7"/>
          <p:cNvSpPr txBox="1">
            <a:spLocks noGrp="1"/>
          </p:cNvSpPr>
          <p:nvPr>
            <p:ph type="dt" idx="10"/>
          </p:nvPr>
        </p:nvSpPr>
        <p:spPr>
          <a:xfrm>
            <a:off x="628650" y="4767262"/>
            <a:ext cx="2057400" cy="273900"/>
          </a:xfrm>
          <a:prstGeom prst="rect">
            <a:avLst/>
          </a:prstGeom>
          <a:noFill/>
          <a:ln>
            <a:noFill/>
          </a:ln>
        </p:spPr>
        <p:txBody>
          <a:bodyPr lIns="68575" tIns="68575" rIns="68575" bIns="68575" anchor="ctr" anchorCtr="0"/>
          <a:lstStyle>
            <a:lvl1pPr marL="0" marR="0" indent="0" algn="l" rtl="0">
              <a:lnSpc>
                <a:spcPct val="100000"/>
              </a:lnSpc>
              <a:spcBef>
                <a:spcPts val="0"/>
              </a:spcBef>
              <a:spcAft>
                <a:spcPts val="0"/>
              </a:spcAft>
              <a:buClr>
                <a:srgbClr val="888888"/>
              </a:buClr>
              <a:buSzPct val="122222"/>
              <a:buFont typeface="Calibri"/>
              <a:buNone/>
              <a:defRPr sz="900" b="0" i="0" u="none" strike="noStrike" cap="none" baseline="0">
                <a:solidFill>
                  <a:srgbClr val="888888"/>
                </a:solidFill>
                <a:latin typeface="Calibri"/>
                <a:ea typeface="Calibri"/>
                <a:cs typeface="Calibri"/>
                <a:sym typeface="Calibri"/>
                <a:rtl val="0"/>
              </a:defRPr>
            </a:lvl1pPr>
            <a:lvl2pPr marL="342900" marR="0" indent="0" algn="l" rtl="0">
              <a:lnSpc>
                <a:spcPct val="100000"/>
              </a:lnSpc>
              <a:spcBef>
                <a:spcPts val="0"/>
              </a:spcBef>
              <a:spcAft>
                <a:spcPts val="0"/>
              </a:spcAft>
              <a:buClr>
                <a:schemeClr val="dk1"/>
              </a:buClr>
              <a:buSzPct val="78571"/>
              <a:buFont typeface="Calibri"/>
              <a:buNone/>
              <a:defRPr sz="1400" b="0" i="0" u="none" strike="noStrike" cap="none" baseline="0">
                <a:solidFill>
                  <a:schemeClr val="dk1"/>
                </a:solidFill>
                <a:latin typeface="Calibri"/>
                <a:ea typeface="Calibri"/>
                <a:cs typeface="Calibri"/>
                <a:sym typeface="Calibri"/>
                <a:rtl val="0"/>
              </a:defRPr>
            </a:lvl2pPr>
            <a:lvl3pPr marL="685800" marR="0" indent="0" algn="l" rtl="0">
              <a:lnSpc>
                <a:spcPct val="100000"/>
              </a:lnSpc>
              <a:spcBef>
                <a:spcPts val="0"/>
              </a:spcBef>
              <a:spcAft>
                <a:spcPts val="0"/>
              </a:spcAft>
              <a:buClr>
                <a:schemeClr val="dk1"/>
              </a:buClr>
              <a:buSzPct val="78571"/>
              <a:buFont typeface="Calibri"/>
              <a:buNone/>
              <a:defRPr sz="1400" b="0" i="0" u="none" strike="noStrike" cap="none" baseline="0">
                <a:solidFill>
                  <a:schemeClr val="dk1"/>
                </a:solidFill>
                <a:latin typeface="Calibri"/>
                <a:ea typeface="Calibri"/>
                <a:cs typeface="Calibri"/>
                <a:sym typeface="Calibri"/>
                <a:rtl val="0"/>
              </a:defRPr>
            </a:lvl3pPr>
            <a:lvl4pPr marL="1028700" marR="0" indent="0" algn="l" rtl="0">
              <a:lnSpc>
                <a:spcPct val="100000"/>
              </a:lnSpc>
              <a:spcBef>
                <a:spcPts val="0"/>
              </a:spcBef>
              <a:spcAft>
                <a:spcPts val="0"/>
              </a:spcAft>
              <a:buClr>
                <a:schemeClr val="dk1"/>
              </a:buClr>
              <a:buSzPct val="78571"/>
              <a:buFont typeface="Calibri"/>
              <a:buNone/>
              <a:defRPr sz="1400" b="0" i="0" u="none" strike="noStrike" cap="none" baseline="0">
                <a:solidFill>
                  <a:schemeClr val="dk1"/>
                </a:solidFill>
                <a:latin typeface="Calibri"/>
                <a:ea typeface="Calibri"/>
                <a:cs typeface="Calibri"/>
                <a:sym typeface="Calibri"/>
                <a:rtl val="0"/>
              </a:defRPr>
            </a:lvl4pPr>
            <a:lvl5pPr marL="1371600" marR="0" indent="0" algn="l" rtl="0">
              <a:lnSpc>
                <a:spcPct val="100000"/>
              </a:lnSpc>
              <a:spcBef>
                <a:spcPts val="0"/>
              </a:spcBef>
              <a:spcAft>
                <a:spcPts val="0"/>
              </a:spcAft>
              <a:buClr>
                <a:schemeClr val="dk1"/>
              </a:buClr>
              <a:buSzPct val="78571"/>
              <a:buFont typeface="Calibri"/>
              <a:buNone/>
              <a:defRPr sz="1400" b="0" i="0" u="none" strike="noStrike" cap="none" baseline="0">
                <a:solidFill>
                  <a:schemeClr val="dk1"/>
                </a:solidFill>
                <a:latin typeface="Calibri"/>
                <a:ea typeface="Calibri"/>
                <a:cs typeface="Calibri"/>
                <a:sym typeface="Calibri"/>
                <a:rtl val="0"/>
              </a:defRPr>
            </a:lvl5pPr>
            <a:lvl6pPr marL="1714500" marR="0" indent="0" algn="l" rtl="0">
              <a:lnSpc>
                <a:spcPct val="100000"/>
              </a:lnSpc>
              <a:spcBef>
                <a:spcPts val="0"/>
              </a:spcBef>
              <a:spcAft>
                <a:spcPts val="0"/>
              </a:spcAft>
              <a:buClr>
                <a:schemeClr val="dk1"/>
              </a:buClr>
              <a:buSzPct val="78571"/>
              <a:buFont typeface="Calibri"/>
              <a:buNone/>
              <a:defRPr sz="1400" b="0" i="0" u="none" strike="noStrike" cap="none" baseline="0">
                <a:solidFill>
                  <a:schemeClr val="dk1"/>
                </a:solidFill>
                <a:latin typeface="Calibri"/>
                <a:ea typeface="Calibri"/>
                <a:cs typeface="Calibri"/>
                <a:sym typeface="Calibri"/>
                <a:rtl val="0"/>
              </a:defRPr>
            </a:lvl6pPr>
            <a:lvl7pPr marL="2057400" marR="0" indent="0" algn="l" rtl="0">
              <a:lnSpc>
                <a:spcPct val="100000"/>
              </a:lnSpc>
              <a:spcBef>
                <a:spcPts val="0"/>
              </a:spcBef>
              <a:spcAft>
                <a:spcPts val="0"/>
              </a:spcAft>
              <a:buClr>
                <a:schemeClr val="dk1"/>
              </a:buClr>
              <a:buSzPct val="78571"/>
              <a:buFont typeface="Calibri"/>
              <a:buNone/>
              <a:defRPr sz="1400" b="0" i="0" u="none" strike="noStrike" cap="none" baseline="0">
                <a:solidFill>
                  <a:schemeClr val="dk1"/>
                </a:solidFill>
                <a:latin typeface="Calibri"/>
                <a:ea typeface="Calibri"/>
                <a:cs typeface="Calibri"/>
                <a:sym typeface="Calibri"/>
                <a:rtl val="0"/>
              </a:defRPr>
            </a:lvl7pPr>
            <a:lvl8pPr marL="2400300" marR="0" indent="0" algn="l" rtl="0">
              <a:lnSpc>
                <a:spcPct val="100000"/>
              </a:lnSpc>
              <a:spcBef>
                <a:spcPts val="0"/>
              </a:spcBef>
              <a:spcAft>
                <a:spcPts val="0"/>
              </a:spcAft>
              <a:buClr>
                <a:schemeClr val="dk1"/>
              </a:buClr>
              <a:buSzPct val="78571"/>
              <a:buFont typeface="Calibri"/>
              <a:buNone/>
              <a:defRPr sz="1400" b="0" i="0" u="none" strike="noStrike" cap="none" baseline="0">
                <a:solidFill>
                  <a:schemeClr val="dk1"/>
                </a:solidFill>
                <a:latin typeface="Calibri"/>
                <a:ea typeface="Calibri"/>
                <a:cs typeface="Calibri"/>
                <a:sym typeface="Calibri"/>
                <a:rtl val="0"/>
              </a:defRPr>
            </a:lvl8pPr>
            <a:lvl9pPr marL="2743200" marR="0" indent="0" algn="l" rtl="0">
              <a:lnSpc>
                <a:spcPct val="100000"/>
              </a:lnSpc>
              <a:spcBef>
                <a:spcPts val="0"/>
              </a:spcBef>
              <a:spcAft>
                <a:spcPts val="0"/>
              </a:spcAft>
              <a:buClr>
                <a:schemeClr val="dk1"/>
              </a:buClr>
              <a:buSzPct val="78571"/>
              <a:buFont typeface="Calibri"/>
              <a:buNone/>
              <a:defRPr sz="1400" b="0" i="0" u="none" strike="noStrike" cap="none" baseline="0">
                <a:solidFill>
                  <a:schemeClr val="dk1"/>
                </a:solidFill>
                <a:latin typeface="Calibri"/>
                <a:ea typeface="Calibri"/>
                <a:cs typeface="Calibri"/>
                <a:sym typeface="Calibri"/>
                <a:rtl val="0"/>
              </a:defRPr>
            </a:lvl9pPr>
          </a:lstStyle>
          <a:p>
            <a:endParaRPr/>
          </a:p>
        </p:txBody>
      </p:sp>
      <p:sp>
        <p:nvSpPr>
          <p:cNvPr id="8" name="Shape 8"/>
          <p:cNvSpPr txBox="1">
            <a:spLocks noGrp="1"/>
          </p:cNvSpPr>
          <p:nvPr>
            <p:ph type="ftr" idx="11"/>
          </p:nvPr>
        </p:nvSpPr>
        <p:spPr>
          <a:xfrm>
            <a:off x="3028950" y="4767262"/>
            <a:ext cx="3086099" cy="273900"/>
          </a:xfrm>
          <a:prstGeom prst="rect">
            <a:avLst/>
          </a:prstGeom>
          <a:noFill/>
          <a:ln>
            <a:noFill/>
          </a:ln>
        </p:spPr>
        <p:txBody>
          <a:bodyPr lIns="68575" tIns="68575" rIns="68575" bIns="68575" anchor="ctr" anchorCtr="0"/>
          <a:lstStyle>
            <a:lvl1pPr marL="0" marR="0" indent="0" algn="ctr" rtl="0">
              <a:lnSpc>
                <a:spcPct val="100000"/>
              </a:lnSpc>
              <a:spcBef>
                <a:spcPts val="0"/>
              </a:spcBef>
              <a:spcAft>
                <a:spcPts val="0"/>
              </a:spcAft>
              <a:buClr>
                <a:srgbClr val="888888"/>
              </a:buClr>
              <a:buSzPct val="122222"/>
              <a:buFont typeface="Calibri"/>
              <a:buNone/>
              <a:defRPr sz="900" b="0" i="0" u="none" strike="noStrike" cap="none" baseline="0">
                <a:solidFill>
                  <a:srgbClr val="888888"/>
                </a:solidFill>
                <a:latin typeface="Calibri"/>
                <a:ea typeface="Calibri"/>
                <a:cs typeface="Calibri"/>
                <a:sym typeface="Calibri"/>
                <a:rtl val="0"/>
              </a:defRPr>
            </a:lvl1pPr>
            <a:lvl2pPr marL="342900" marR="0" indent="0" algn="l" rtl="0">
              <a:lnSpc>
                <a:spcPct val="100000"/>
              </a:lnSpc>
              <a:spcBef>
                <a:spcPts val="0"/>
              </a:spcBef>
              <a:spcAft>
                <a:spcPts val="0"/>
              </a:spcAft>
              <a:buClr>
                <a:schemeClr val="dk1"/>
              </a:buClr>
              <a:buSzPct val="78571"/>
              <a:buFont typeface="Calibri"/>
              <a:buNone/>
              <a:defRPr sz="1400" b="0" i="0" u="none" strike="noStrike" cap="none" baseline="0">
                <a:solidFill>
                  <a:schemeClr val="dk1"/>
                </a:solidFill>
                <a:latin typeface="Calibri"/>
                <a:ea typeface="Calibri"/>
                <a:cs typeface="Calibri"/>
                <a:sym typeface="Calibri"/>
                <a:rtl val="0"/>
              </a:defRPr>
            </a:lvl2pPr>
            <a:lvl3pPr marL="685800" marR="0" indent="0" algn="l" rtl="0">
              <a:lnSpc>
                <a:spcPct val="100000"/>
              </a:lnSpc>
              <a:spcBef>
                <a:spcPts val="0"/>
              </a:spcBef>
              <a:spcAft>
                <a:spcPts val="0"/>
              </a:spcAft>
              <a:buClr>
                <a:schemeClr val="dk1"/>
              </a:buClr>
              <a:buSzPct val="78571"/>
              <a:buFont typeface="Calibri"/>
              <a:buNone/>
              <a:defRPr sz="1400" b="0" i="0" u="none" strike="noStrike" cap="none" baseline="0">
                <a:solidFill>
                  <a:schemeClr val="dk1"/>
                </a:solidFill>
                <a:latin typeface="Calibri"/>
                <a:ea typeface="Calibri"/>
                <a:cs typeface="Calibri"/>
                <a:sym typeface="Calibri"/>
                <a:rtl val="0"/>
              </a:defRPr>
            </a:lvl3pPr>
            <a:lvl4pPr marL="1028700" marR="0" indent="0" algn="l" rtl="0">
              <a:lnSpc>
                <a:spcPct val="100000"/>
              </a:lnSpc>
              <a:spcBef>
                <a:spcPts val="0"/>
              </a:spcBef>
              <a:spcAft>
                <a:spcPts val="0"/>
              </a:spcAft>
              <a:buClr>
                <a:schemeClr val="dk1"/>
              </a:buClr>
              <a:buSzPct val="78571"/>
              <a:buFont typeface="Calibri"/>
              <a:buNone/>
              <a:defRPr sz="1400" b="0" i="0" u="none" strike="noStrike" cap="none" baseline="0">
                <a:solidFill>
                  <a:schemeClr val="dk1"/>
                </a:solidFill>
                <a:latin typeface="Calibri"/>
                <a:ea typeface="Calibri"/>
                <a:cs typeface="Calibri"/>
                <a:sym typeface="Calibri"/>
                <a:rtl val="0"/>
              </a:defRPr>
            </a:lvl4pPr>
            <a:lvl5pPr marL="1371600" marR="0" indent="0" algn="l" rtl="0">
              <a:lnSpc>
                <a:spcPct val="100000"/>
              </a:lnSpc>
              <a:spcBef>
                <a:spcPts val="0"/>
              </a:spcBef>
              <a:spcAft>
                <a:spcPts val="0"/>
              </a:spcAft>
              <a:buClr>
                <a:schemeClr val="dk1"/>
              </a:buClr>
              <a:buSzPct val="78571"/>
              <a:buFont typeface="Calibri"/>
              <a:buNone/>
              <a:defRPr sz="1400" b="0" i="0" u="none" strike="noStrike" cap="none" baseline="0">
                <a:solidFill>
                  <a:schemeClr val="dk1"/>
                </a:solidFill>
                <a:latin typeface="Calibri"/>
                <a:ea typeface="Calibri"/>
                <a:cs typeface="Calibri"/>
                <a:sym typeface="Calibri"/>
                <a:rtl val="0"/>
              </a:defRPr>
            </a:lvl5pPr>
            <a:lvl6pPr marL="1714500" marR="0" indent="0" algn="l" rtl="0">
              <a:lnSpc>
                <a:spcPct val="100000"/>
              </a:lnSpc>
              <a:spcBef>
                <a:spcPts val="0"/>
              </a:spcBef>
              <a:spcAft>
                <a:spcPts val="0"/>
              </a:spcAft>
              <a:buClr>
                <a:schemeClr val="dk1"/>
              </a:buClr>
              <a:buSzPct val="78571"/>
              <a:buFont typeface="Calibri"/>
              <a:buNone/>
              <a:defRPr sz="1400" b="0" i="0" u="none" strike="noStrike" cap="none" baseline="0">
                <a:solidFill>
                  <a:schemeClr val="dk1"/>
                </a:solidFill>
                <a:latin typeface="Calibri"/>
                <a:ea typeface="Calibri"/>
                <a:cs typeface="Calibri"/>
                <a:sym typeface="Calibri"/>
                <a:rtl val="0"/>
              </a:defRPr>
            </a:lvl6pPr>
            <a:lvl7pPr marL="2057400" marR="0" indent="0" algn="l" rtl="0">
              <a:lnSpc>
                <a:spcPct val="100000"/>
              </a:lnSpc>
              <a:spcBef>
                <a:spcPts val="0"/>
              </a:spcBef>
              <a:spcAft>
                <a:spcPts val="0"/>
              </a:spcAft>
              <a:buClr>
                <a:schemeClr val="dk1"/>
              </a:buClr>
              <a:buSzPct val="78571"/>
              <a:buFont typeface="Calibri"/>
              <a:buNone/>
              <a:defRPr sz="1400" b="0" i="0" u="none" strike="noStrike" cap="none" baseline="0">
                <a:solidFill>
                  <a:schemeClr val="dk1"/>
                </a:solidFill>
                <a:latin typeface="Calibri"/>
                <a:ea typeface="Calibri"/>
                <a:cs typeface="Calibri"/>
                <a:sym typeface="Calibri"/>
                <a:rtl val="0"/>
              </a:defRPr>
            </a:lvl7pPr>
            <a:lvl8pPr marL="2400300" marR="0" indent="0" algn="l" rtl="0">
              <a:lnSpc>
                <a:spcPct val="100000"/>
              </a:lnSpc>
              <a:spcBef>
                <a:spcPts val="0"/>
              </a:spcBef>
              <a:spcAft>
                <a:spcPts val="0"/>
              </a:spcAft>
              <a:buClr>
                <a:schemeClr val="dk1"/>
              </a:buClr>
              <a:buSzPct val="78571"/>
              <a:buFont typeface="Calibri"/>
              <a:buNone/>
              <a:defRPr sz="1400" b="0" i="0" u="none" strike="noStrike" cap="none" baseline="0">
                <a:solidFill>
                  <a:schemeClr val="dk1"/>
                </a:solidFill>
                <a:latin typeface="Calibri"/>
                <a:ea typeface="Calibri"/>
                <a:cs typeface="Calibri"/>
                <a:sym typeface="Calibri"/>
                <a:rtl val="0"/>
              </a:defRPr>
            </a:lvl8pPr>
            <a:lvl9pPr marL="2743200" marR="0" indent="0" algn="l" rtl="0">
              <a:lnSpc>
                <a:spcPct val="100000"/>
              </a:lnSpc>
              <a:spcBef>
                <a:spcPts val="0"/>
              </a:spcBef>
              <a:spcAft>
                <a:spcPts val="0"/>
              </a:spcAft>
              <a:buClr>
                <a:schemeClr val="dk1"/>
              </a:buClr>
              <a:buSzPct val="78571"/>
              <a:buFont typeface="Calibri"/>
              <a:buNone/>
              <a:defRPr sz="1400" b="0" i="0" u="none" strike="noStrike" cap="none" baseline="0">
                <a:solidFill>
                  <a:schemeClr val="dk1"/>
                </a:solidFill>
                <a:latin typeface="Calibri"/>
                <a:ea typeface="Calibri"/>
                <a:cs typeface="Calibri"/>
                <a:sym typeface="Calibri"/>
                <a:rtl val="0"/>
              </a:defRPr>
            </a:lvl9pPr>
          </a:lstStyle>
          <a:p>
            <a:endParaRPr/>
          </a:p>
        </p:txBody>
      </p:sp>
      <p:sp>
        <p:nvSpPr>
          <p:cNvPr id="9" name="Shape 9"/>
          <p:cNvSpPr txBox="1">
            <a:spLocks noGrp="1"/>
          </p:cNvSpPr>
          <p:nvPr>
            <p:ph type="sldNum" idx="12"/>
          </p:nvPr>
        </p:nvSpPr>
        <p:spPr>
          <a:xfrm>
            <a:off x="6457950" y="4767262"/>
            <a:ext cx="2057400" cy="273900"/>
          </a:xfrm>
          <a:prstGeom prst="rect">
            <a:avLst/>
          </a:prstGeom>
          <a:noFill/>
          <a:ln>
            <a:noFill/>
          </a:ln>
        </p:spPr>
        <p:txBody>
          <a:bodyPr lIns="68575" tIns="34275" rIns="68575" bIns="34275" anchor="ctr" anchorCtr="0">
            <a:noAutofit/>
          </a:bodyPr>
          <a:lstStyle/>
          <a:p>
            <a:pPr marL="0" marR="0" lvl="0" indent="0" algn="r" rtl="0">
              <a:lnSpc>
                <a:spcPct val="100000"/>
              </a:lnSpc>
              <a:spcBef>
                <a:spcPts val="0"/>
              </a:spcBef>
              <a:spcAft>
                <a:spcPts val="0"/>
              </a:spcAft>
              <a:buClr>
                <a:srgbClr val="888888"/>
              </a:buClr>
              <a:buSzPct val="25000"/>
              <a:buFont typeface="Calibri"/>
              <a:buNone/>
            </a:pPr>
            <a:fld id="{00000000-1234-1234-1234-123412341234}" type="slidenum">
              <a:rPr lang="en" sz="900" b="0" i="0" u="none" strike="noStrike" cap="none" baseline="0">
                <a:solidFill>
                  <a:srgbClr val="888888"/>
                </a:solidFill>
                <a:latin typeface="Calibri"/>
                <a:ea typeface="Calibri"/>
                <a:cs typeface="Calibri"/>
                <a:sym typeface="Calibri"/>
                <a:rtl val="0"/>
              </a:rPr>
              <a:t>‹#›</a:t>
            </a:fld>
            <a:endParaRPr lang="en" sz="900" b="0" i="0" u="none" strike="noStrike" cap="none" baseline="0">
              <a:solidFill>
                <a:srgbClr val="888888"/>
              </a:solidFill>
              <a:latin typeface="Calibri"/>
              <a:ea typeface="Calibri"/>
              <a:cs typeface="Calibri"/>
              <a:sym typeface="Calibri"/>
              <a:rtl val="0"/>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5" r:id="rId7"/>
    <p:sldLayoutId id="2147483656" r:id="rId8"/>
    <p:sldLayoutId id="2147483657" r:id="rId9"/>
    <p:sldLayoutId id="2147483658" r:id="rId10"/>
  </p:sldLayoutIdLst>
  <p:hf sldNum="0" hdr="0" ftr="0" dt="0"/>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82"/>
        <p:cNvGrpSpPr/>
        <p:nvPr/>
      </p:nvGrpSpPr>
      <p:grpSpPr>
        <a:xfrm>
          <a:off x="0" y="0"/>
          <a:ext cx="0" cy="0"/>
          <a:chOff x="0" y="0"/>
          <a:chExt cx="0" cy="0"/>
        </a:xfrm>
      </p:grpSpPr>
      <p:sp>
        <p:nvSpPr>
          <p:cNvPr id="83" name="Shape 83"/>
          <p:cNvSpPr txBox="1">
            <a:spLocks noGrp="1"/>
          </p:cNvSpPr>
          <p:nvPr>
            <p:ph type="ctrTitle"/>
          </p:nvPr>
        </p:nvSpPr>
        <p:spPr>
          <a:xfrm>
            <a:off x="1143000" y="841771"/>
            <a:ext cx="6858000" cy="1790699"/>
          </a:xfrm>
          <a:prstGeom prst="rect">
            <a:avLst/>
          </a:prstGeom>
          <a:solidFill>
            <a:srgbClr val="F2F2F2"/>
          </a:solidFill>
          <a:ln>
            <a:noFill/>
          </a:ln>
        </p:spPr>
        <p:txBody>
          <a:bodyPr lIns="68575" tIns="34275" rIns="68575" bIns="34275" anchor="b" anchorCtr="0">
            <a:noAutofit/>
          </a:bodyPr>
          <a:lstStyle/>
          <a:p>
            <a:pPr marL="0" marR="0" lvl="0" indent="0" algn="ctr" rtl="0">
              <a:lnSpc>
                <a:spcPct val="90000"/>
              </a:lnSpc>
              <a:spcBef>
                <a:spcPts val="0"/>
              </a:spcBef>
              <a:spcAft>
                <a:spcPts val="0"/>
              </a:spcAft>
              <a:buClr>
                <a:srgbClr val="7F7F7F"/>
              </a:buClr>
              <a:buSzPct val="25000"/>
              <a:buFont typeface="Times New Roman"/>
              <a:buNone/>
            </a:pPr>
            <a:r>
              <a:rPr lang="en" sz="4500" b="0" i="0" u="sng" strike="noStrike" cap="none" baseline="0">
                <a:solidFill>
                  <a:srgbClr val="7F7F7F"/>
                </a:solidFill>
                <a:latin typeface="Consolas"/>
                <a:ea typeface="Consolas"/>
                <a:cs typeface="Consolas"/>
                <a:sym typeface="Consolas"/>
              </a:rPr>
              <a:t>F</a:t>
            </a:r>
            <a:r>
              <a:rPr lang="en" sz="4500" b="0" i="0" u="none" strike="noStrike" cap="none" baseline="0">
                <a:solidFill>
                  <a:srgbClr val="7F7F7F"/>
                </a:solidFill>
                <a:latin typeface="Consolas"/>
                <a:ea typeface="Consolas"/>
                <a:cs typeface="Consolas"/>
                <a:sym typeface="Consolas"/>
              </a:rPr>
              <a:t>ilm </a:t>
            </a:r>
            <a:r>
              <a:rPr lang="en" sz="4500" b="0" i="0" u="sng" strike="noStrike" cap="none" baseline="0">
                <a:solidFill>
                  <a:srgbClr val="7F7F7F"/>
                </a:solidFill>
                <a:latin typeface="Consolas"/>
                <a:ea typeface="Consolas"/>
                <a:cs typeface="Consolas"/>
                <a:sym typeface="Consolas"/>
              </a:rPr>
              <a:t>A</a:t>
            </a:r>
            <a:r>
              <a:rPr lang="en" sz="4500" b="0" i="0" u="none" strike="noStrike" cap="none" baseline="0">
                <a:solidFill>
                  <a:srgbClr val="7F7F7F"/>
                </a:solidFill>
                <a:latin typeface="Consolas"/>
                <a:ea typeface="Consolas"/>
                <a:cs typeface="Consolas"/>
                <a:sym typeface="Consolas"/>
              </a:rPr>
              <a:t>nalytics</a:t>
            </a:r>
            <a:r>
              <a:rPr lang="en" sz="4500" b="0" i="0" u="none" strike="noStrike" cap="none" baseline="0">
                <a:solidFill>
                  <a:srgbClr val="000000"/>
                </a:solidFill>
                <a:latin typeface="Consolas"/>
                <a:ea typeface="Consolas"/>
                <a:cs typeface="Consolas"/>
                <a:sym typeface="Consolas"/>
              </a:rPr>
              <a:t>|</a:t>
            </a:r>
          </a:p>
        </p:txBody>
      </p:sp>
      <p:sp>
        <p:nvSpPr>
          <p:cNvPr id="84" name="Shape 84"/>
          <p:cNvSpPr txBox="1">
            <a:spLocks noGrp="1"/>
          </p:cNvSpPr>
          <p:nvPr>
            <p:ph type="subTitle" idx="1"/>
          </p:nvPr>
        </p:nvSpPr>
        <p:spPr>
          <a:xfrm>
            <a:off x="1143000" y="2701527"/>
            <a:ext cx="6858000" cy="1241699"/>
          </a:xfrm>
          <a:prstGeom prst="rect">
            <a:avLst/>
          </a:prstGeom>
          <a:noFill/>
          <a:ln>
            <a:noFill/>
          </a:ln>
        </p:spPr>
        <p:txBody>
          <a:bodyPr lIns="68575" tIns="34275" rIns="68575" bIns="34275" anchor="t" anchorCtr="0">
            <a:noAutofit/>
          </a:bodyPr>
          <a:lstStyle/>
          <a:p>
            <a:pPr marL="0" marR="0" lvl="0" indent="0" algn="ctr" rtl="0">
              <a:lnSpc>
                <a:spcPct val="90000"/>
              </a:lnSpc>
              <a:spcBef>
                <a:spcPts val="0"/>
              </a:spcBef>
              <a:spcAft>
                <a:spcPts val="0"/>
              </a:spcAft>
              <a:buClr>
                <a:srgbClr val="7F7F7F"/>
              </a:buClr>
              <a:buSzPct val="25000"/>
              <a:buFont typeface="Arial"/>
              <a:buNone/>
            </a:pPr>
            <a:r>
              <a:rPr lang="en" sz="1800" b="0" i="0" u="none" strike="noStrike" cap="none" baseline="0">
                <a:solidFill>
                  <a:srgbClr val="7F7F7F"/>
                </a:solidFill>
                <a:latin typeface="Questrial"/>
                <a:ea typeface="Questrial"/>
                <a:cs typeface="Questrial"/>
                <a:sym typeface="Questrial"/>
              </a:rPr>
              <a:t>D A T A   D A W G S</a:t>
            </a:r>
          </a:p>
          <a:p>
            <a:pPr marL="0" marR="0" lvl="0" indent="0" algn="ctr" rtl="0">
              <a:lnSpc>
                <a:spcPct val="90000"/>
              </a:lnSpc>
              <a:spcBef>
                <a:spcPts val="800"/>
              </a:spcBef>
              <a:spcAft>
                <a:spcPts val="0"/>
              </a:spcAft>
              <a:buClr>
                <a:srgbClr val="7F7F7F"/>
              </a:buClr>
              <a:buSzPct val="25000"/>
              <a:buFont typeface="Arial"/>
              <a:buNone/>
            </a:pPr>
            <a:r>
              <a:rPr lang="en" sz="1400" b="0" i="0" u="none" strike="noStrike" cap="none" baseline="0">
                <a:solidFill>
                  <a:srgbClr val="7F7F7F"/>
                </a:solidFill>
                <a:latin typeface="Questrial"/>
                <a:ea typeface="Questrial"/>
                <a:cs typeface="Questrial"/>
                <a:sym typeface="Questrial"/>
              </a:rPr>
              <a:t>Siddhant Sutar, Dalton Childers, Neil Matin, Abhimanyu Tomar</a:t>
            </a:r>
          </a:p>
        </p:txBody>
      </p:sp>
    </p:spTree>
  </p:cSld>
  <p:clrMapOvr>
    <a:masterClrMapping/>
  </p:clrMapOvr>
  <p:transition spd="slow">
    <p:cut/>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136"/>
        <p:cNvGrpSpPr/>
        <p:nvPr/>
      </p:nvGrpSpPr>
      <p:grpSpPr>
        <a:xfrm>
          <a:off x="0" y="0"/>
          <a:ext cx="0" cy="0"/>
          <a:chOff x="0" y="0"/>
          <a:chExt cx="0" cy="0"/>
        </a:xfrm>
      </p:grpSpPr>
      <p:sp>
        <p:nvSpPr>
          <p:cNvPr id="137" name="Shape 137"/>
          <p:cNvSpPr txBox="1">
            <a:spLocks noGrp="1"/>
          </p:cNvSpPr>
          <p:nvPr>
            <p:ph type="title"/>
          </p:nvPr>
        </p:nvSpPr>
        <p:spPr>
          <a:xfrm>
            <a:off x="628650" y="273843"/>
            <a:ext cx="7886700" cy="994200"/>
          </a:xfrm>
          <a:prstGeom prst="rect">
            <a:avLst/>
          </a:prstGeom>
          <a:noFill/>
          <a:ln>
            <a:noFill/>
          </a:ln>
        </p:spPr>
        <p:txBody>
          <a:bodyPr lIns="68575" tIns="34275" rIns="68575" bIns="34275" anchor="ctr" anchorCtr="0">
            <a:noAutofit/>
          </a:bodyPr>
          <a:lstStyle/>
          <a:p>
            <a:pPr marL="0" marR="0" lvl="0" indent="0" algn="l" rtl="0">
              <a:lnSpc>
                <a:spcPct val="90000"/>
              </a:lnSpc>
              <a:spcBef>
                <a:spcPts val="0"/>
              </a:spcBef>
              <a:spcAft>
                <a:spcPts val="0"/>
              </a:spcAft>
              <a:buClr>
                <a:srgbClr val="7F7F7F"/>
              </a:buClr>
              <a:buSzPct val="25000"/>
              <a:buFont typeface="Times New Roman"/>
              <a:buNone/>
            </a:pPr>
            <a:r>
              <a:rPr lang="en" u="sng">
                <a:solidFill>
                  <a:srgbClr val="7F7F7F"/>
                </a:solidFill>
                <a:latin typeface="Consolas"/>
                <a:ea typeface="Consolas"/>
                <a:cs typeface="Consolas"/>
                <a:sym typeface="Consolas"/>
              </a:rPr>
              <a:t>F</a:t>
            </a:r>
            <a:r>
              <a:rPr lang="en">
                <a:solidFill>
                  <a:srgbClr val="7F7F7F"/>
                </a:solidFill>
                <a:latin typeface="Consolas"/>
                <a:ea typeface="Consolas"/>
                <a:cs typeface="Consolas"/>
                <a:sym typeface="Consolas"/>
              </a:rPr>
              <a:t>EATURE ENGINEERING</a:t>
            </a:r>
            <a:r>
              <a:rPr lang="en">
                <a:solidFill>
                  <a:srgbClr val="000000"/>
                </a:solidFill>
                <a:latin typeface="Consolas"/>
                <a:ea typeface="Consolas"/>
                <a:cs typeface="Consolas"/>
                <a:sym typeface="Consolas"/>
              </a:rPr>
              <a:t>|</a:t>
            </a:r>
          </a:p>
        </p:txBody>
      </p:sp>
      <p:sp>
        <p:nvSpPr>
          <p:cNvPr id="138" name="Shape 138"/>
          <p:cNvSpPr txBox="1">
            <a:spLocks noGrp="1"/>
          </p:cNvSpPr>
          <p:nvPr>
            <p:ph type="body" idx="1"/>
          </p:nvPr>
        </p:nvSpPr>
        <p:spPr>
          <a:xfrm>
            <a:off x="628650" y="1369218"/>
            <a:ext cx="7886700" cy="3263400"/>
          </a:xfrm>
          <a:prstGeom prst="rect">
            <a:avLst/>
          </a:prstGeom>
          <a:noFill/>
          <a:ln>
            <a:noFill/>
          </a:ln>
        </p:spPr>
        <p:txBody>
          <a:bodyPr lIns="68575" tIns="34275" rIns="68575" bIns="34275" anchor="t" anchorCtr="0">
            <a:noAutofit/>
          </a:bodyPr>
          <a:lstStyle/>
          <a:p>
            <a:pPr marL="0" marR="0" indent="0" algn="l" rtl="0">
              <a:lnSpc>
                <a:spcPct val="90000"/>
              </a:lnSpc>
              <a:spcBef>
                <a:spcPts val="0"/>
              </a:spcBef>
              <a:spcAft>
                <a:spcPts val="0"/>
              </a:spcAft>
              <a:buNone/>
            </a:pPr>
            <a:r>
              <a:rPr lang="en" sz="2000">
                <a:latin typeface="Questrial"/>
                <a:ea typeface="Questrial"/>
                <a:cs typeface="Questrial"/>
                <a:sym typeface="Questrial"/>
              </a:rPr>
              <a:t>‣ </a:t>
            </a:r>
            <a:r>
              <a:rPr lang="en" sz="2000">
                <a:solidFill>
                  <a:srgbClr val="7F7F7F"/>
                </a:solidFill>
                <a:latin typeface="Questrial"/>
                <a:ea typeface="Questrial"/>
                <a:cs typeface="Questrial"/>
                <a:sym typeface="Questrial"/>
              </a:rPr>
              <a:t>As such, before proceeding to “apply” machine learning, we need to </a:t>
            </a:r>
            <a:r>
              <a:rPr lang="en" sz="2000" b="0" i="0" u="none" strike="noStrike" cap="none" baseline="0">
                <a:solidFill>
                  <a:srgbClr val="7F7F7F"/>
                </a:solidFill>
                <a:latin typeface="Questrial"/>
                <a:ea typeface="Questrial"/>
                <a:cs typeface="Questrial"/>
                <a:sym typeface="Questrial"/>
              </a:rPr>
              <a:t>create feature vectors for the independent variables</a:t>
            </a:r>
            <a:r>
              <a:rPr lang="en" sz="2000">
                <a:solidFill>
                  <a:srgbClr val="7F7F7F"/>
                </a:solidFill>
                <a:latin typeface="Questrial"/>
                <a:ea typeface="Questrial"/>
                <a:cs typeface="Questrial"/>
                <a:sym typeface="Questrial"/>
              </a:rPr>
              <a:t>: </a:t>
            </a:r>
            <a:r>
              <a:rPr lang="en" sz="2000" b="0" i="0" u="none" strike="noStrike" cap="none" baseline="0">
                <a:solidFill>
                  <a:srgbClr val="7F7F7F"/>
                </a:solidFill>
                <a:latin typeface="Questrial"/>
                <a:ea typeface="Questrial"/>
                <a:cs typeface="Questrial"/>
                <a:sym typeface="Questrial"/>
              </a:rPr>
              <a:t>genre(s), director(s), actor(s), and plot keyword(s). </a:t>
            </a:r>
          </a:p>
          <a:p>
            <a:pPr marL="0" marR="0" indent="0" algn="l" rtl="0">
              <a:lnSpc>
                <a:spcPct val="90000"/>
              </a:lnSpc>
              <a:spcBef>
                <a:spcPts val="0"/>
              </a:spcBef>
              <a:spcAft>
                <a:spcPts val="0"/>
              </a:spcAft>
              <a:buNone/>
            </a:pPr>
            <a:r>
              <a:rPr lang="en" sz="2000">
                <a:latin typeface="Questrial"/>
                <a:ea typeface="Questrial"/>
                <a:cs typeface="Questrial"/>
                <a:sym typeface="Questrial"/>
              </a:rPr>
              <a:t>‣ </a:t>
            </a:r>
            <a:r>
              <a:rPr lang="en" sz="2000">
                <a:solidFill>
                  <a:srgbClr val="7F7F7F"/>
                </a:solidFill>
                <a:latin typeface="Questrial"/>
                <a:ea typeface="Questrial"/>
                <a:cs typeface="Questrial"/>
                <a:sym typeface="Questrial"/>
              </a:rPr>
              <a:t>A</a:t>
            </a:r>
            <a:r>
              <a:rPr lang="en" sz="2000" b="0" i="0" u="none" strike="noStrike" cap="none" baseline="0">
                <a:solidFill>
                  <a:srgbClr val="7F7F7F"/>
                </a:solidFill>
                <a:latin typeface="Questrial"/>
                <a:ea typeface="Questrial"/>
                <a:cs typeface="Questrial"/>
                <a:sym typeface="Questrial"/>
              </a:rPr>
              <a:t> typical feature vector for actors would be a </a:t>
            </a:r>
            <a:r>
              <a:rPr lang="en" sz="2000">
                <a:solidFill>
                  <a:srgbClr val="7F7F7F"/>
                </a:solidFill>
                <a:latin typeface="Questrial"/>
                <a:ea typeface="Questrial"/>
                <a:cs typeface="Questrial"/>
                <a:sym typeface="Questrial"/>
              </a:rPr>
              <a:t>sparse matrix </a:t>
            </a:r>
            <a:r>
              <a:rPr lang="en" sz="2000" b="0" i="0" u="none" strike="noStrike" cap="none" baseline="0">
                <a:solidFill>
                  <a:srgbClr val="7F7F7F"/>
                </a:solidFill>
                <a:latin typeface="Questrial"/>
                <a:ea typeface="Questrial"/>
                <a:cs typeface="Questrial"/>
                <a:sym typeface="Questrial"/>
              </a:rPr>
              <a:t>that would have movie IDs as rows and list of actors (from the movies in the dataset) as columns (dummy variables). If a specific actor was present in a specific movie, their intersection would have value 1; 0 otherwise.</a:t>
            </a:r>
          </a:p>
          <a:p>
            <a:pPr marL="0" lvl="0" indent="0" rtl="0">
              <a:spcBef>
                <a:spcPts val="0"/>
              </a:spcBef>
              <a:buClr>
                <a:schemeClr val="dk1"/>
              </a:buClr>
              <a:buSzPct val="55000"/>
              <a:buFont typeface="Arial"/>
              <a:buNone/>
            </a:pPr>
            <a:r>
              <a:rPr lang="en" sz="2000">
                <a:latin typeface="Questrial"/>
                <a:ea typeface="Questrial"/>
                <a:cs typeface="Questrial"/>
                <a:sym typeface="Questrial"/>
              </a:rPr>
              <a:t>‣ </a:t>
            </a:r>
            <a:r>
              <a:rPr lang="en" sz="2000">
                <a:solidFill>
                  <a:srgbClr val="7F7F7F"/>
                </a:solidFill>
                <a:latin typeface="Questrial"/>
                <a:ea typeface="Questrial"/>
                <a:cs typeface="Questrial"/>
                <a:sym typeface="Questrial"/>
              </a:rPr>
              <a:t>To handle memory efficiently and to take advantage of the sparse structure of these matrices, we are storing them in Compressed Row Storage (CSR) format.</a:t>
            </a:r>
          </a:p>
        </p:txBody>
      </p:sp>
    </p:spTree>
  </p:cSld>
  <p:clrMapOvr>
    <a:masterClrMapping/>
  </p:clrMapOvr>
  <p:transition spd="slow">
    <p:cut/>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142"/>
        <p:cNvGrpSpPr/>
        <p:nvPr/>
      </p:nvGrpSpPr>
      <p:grpSpPr>
        <a:xfrm>
          <a:off x="0" y="0"/>
          <a:ext cx="0" cy="0"/>
          <a:chOff x="0" y="0"/>
          <a:chExt cx="0" cy="0"/>
        </a:xfrm>
      </p:grpSpPr>
      <p:sp>
        <p:nvSpPr>
          <p:cNvPr id="143" name="Shape 143"/>
          <p:cNvSpPr txBox="1">
            <a:spLocks noGrp="1"/>
          </p:cNvSpPr>
          <p:nvPr>
            <p:ph type="title"/>
          </p:nvPr>
        </p:nvSpPr>
        <p:spPr>
          <a:xfrm>
            <a:off x="628650" y="273843"/>
            <a:ext cx="7886700" cy="994200"/>
          </a:xfrm>
          <a:prstGeom prst="rect">
            <a:avLst/>
          </a:prstGeom>
          <a:noFill/>
          <a:ln>
            <a:noFill/>
          </a:ln>
        </p:spPr>
        <p:txBody>
          <a:bodyPr lIns="68575" tIns="34275" rIns="68575" bIns="34275" anchor="ctr" anchorCtr="0">
            <a:noAutofit/>
          </a:bodyPr>
          <a:lstStyle/>
          <a:p>
            <a:pPr marL="0" marR="0" lvl="0" indent="0" algn="l" rtl="0">
              <a:lnSpc>
                <a:spcPct val="90000"/>
              </a:lnSpc>
              <a:spcBef>
                <a:spcPts val="0"/>
              </a:spcBef>
              <a:spcAft>
                <a:spcPts val="0"/>
              </a:spcAft>
              <a:buClr>
                <a:srgbClr val="7F7F7F"/>
              </a:buClr>
              <a:buSzPct val="25000"/>
              <a:buFont typeface="Times New Roman"/>
              <a:buNone/>
            </a:pPr>
            <a:r>
              <a:rPr lang="en" u="sng">
                <a:solidFill>
                  <a:srgbClr val="7F7F7F"/>
                </a:solidFill>
                <a:latin typeface="Consolas"/>
                <a:ea typeface="Consolas"/>
                <a:cs typeface="Consolas"/>
                <a:sym typeface="Consolas"/>
              </a:rPr>
              <a:t>M</a:t>
            </a:r>
            <a:r>
              <a:rPr lang="en">
                <a:solidFill>
                  <a:srgbClr val="7F7F7F"/>
                </a:solidFill>
                <a:latin typeface="Consolas"/>
                <a:ea typeface="Consolas"/>
                <a:cs typeface="Consolas"/>
                <a:sym typeface="Consolas"/>
              </a:rPr>
              <a:t>ACHINE LEARNING</a:t>
            </a:r>
            <a:r>
              <a:rPr lang="en">
                <a:solidFill>
                  <a:srgbClr val="000000"/>
                </a:solidFill>
                <a:latin typeface="Consolas"/>
                <a:ea typeface="Consolas"/>
                <a:cs typeface="Consolas"/>
                <a:sym typeface="Consolas"/>
              </a:rPr>
              <a:t>|</a:t>
            </a:r>
          </a:p>
        </p:txBody>
      </p:sp>
      <p:sp>
        <p:nvSpPr>
          <p:cNvPr id="144" name="Shape 144"/>
          <p:cNvSpPr txBox="1">
            <a:spLocks noGrp="1"/>
          </p:cNvSpPr>
          <p:nvPr>
            <p:ph type="body" idx="1"/>
          </p:nvPr>
        </p:nvSpPr>
        <p:spPr>
          <a:xfrm>
            <a:off x="628650" y="1369218"/>
            <a:ext cx="7886700" cy="3263400"/>
          </a:xfrm>
          <a:prstGeom prst="rect">
            <a:avLst/>
          </a:prstGeom>
          <a:noFill/>
          <a:ln>
            <a:noFill/>
          </a:ln>
        </p:spPr>
        <p:txBody>
          <a:bodyPr lIns="68575" tIns="34275" rIns="68575" bIns="34275" anchor="t" anchorCtr="0">
            <a:noAutofit/>
          </a:bodyPr>
          <a:lstStyle/>
          <a:p>
            <a:pPr marL="0" lvl="0" indent="0" rtl="0">
              <a:spcBef>
                <a:spcPts val="0"/>
              </a:spcBef>
              <a:buNone/>
            </a:pPr>
            <a:r>
              <a:rPr lang="en" sz="2000">
                <a:latin typeface="Questrial"/>
                <a:ea typeface="Questrial"/>
                <a:cs typeface="Questrial"/>
                <a:sym typeface="Questrial"/>
              </a:rPr>
              <a:t>‣ </a:t>
            </a:r>
            <a:r>
              <a:rPr lang="en" sz="2000">
                <a:solidFill>
                  <a:srgbClr val="7F7F7F"/>
                </a:solidFill>
                <a:latin typeface="Questrial"/>
                <a:ea typeface="Questrial"/>
                <a:cs typeface="Questrial"/>
                <a:sym typeface="Questrial"/>
              </a:rPr>
              <a:t>Our data is supervised; each movie in the data has its own rating. Thus, each movie is labeled. The obvious approach was to proceed with supervised learning.</a:t>
            </a:r>
          </a:p>
          <a:p>
            <a:pPr marL="0" lvl="0" indent="0" rtl="0">
              <a:spcBef>
                <a:spcPts val="0"/>
              </a:spcBef>
              <a:buClr>
                <a:schemeClr val="dk1"/>
              </a:buClr>
              <a:buSzPct val="55000"/>
              <a:buFont typeface="Arial"/>
              <a:buNone/>
            </a:pPr>
            <a:r>
              <a:rPr lang="en" sz="2000">
                <a:latin typeface="Questrial"/>
                <a:ea typeface="Questrial"/>
                <a:cs typeface="Questrial"/>
                <a:sym typeface="Questrial"/>
              </a:rPr>
              <a:t>‣ </a:t>
            </a:r>
            <a:r>
              <a:rPr lang="en" sz="2000">
                <a:solidFill>
                  <a:srgbClr val="7F7F7F"/>
                </a:solidFill>
                <a:latin typeface="Questrial"/>
                <a:ea typeface="Questrial"/>
                <a:cs typeface="Questrial"/>
                <a:sym typeface="Questrial"/>
              </a:rPr>
              <a:t>Supervised learning is further subdivided into two categories, where the dependent variable can be either continuous or categorical.</a:t>
            </a:r>
          </a:p>
          <a:p>
            <a:pPr marL="0" lvl="0" indent="0" rtl="0">
              <a:spcBef>
                <a:spcPts val="0"/>
              </a:spcBef>
              <a:buNone/>
            </a:pPr>
            <a:r>
              <a:rPr lang="en" sz="2000">
                <a:latin typeface="Questrial"/>
                <a:ea typeface="Questrial"/>
                <a:cs typeface="Questrial"/>
                <a:sym typeface="Questrial"/>
              </a:rPr>
              <a:t>‣ </a:t>
            </a:r>
            <a:r>
              <a:rPr lang="en" sz="2000">
                <a:solidFill>
                  <a:srgbClr val="7F7F7F"/>
                </a:solidFill>
                <a:latin typeface="Questrial"/>
                <a:ea typeface="Questrial"/>
                <a:cs typeface="Questrial"/>
                <a:sym typeface="Questrial"/>
              </a:rPr>
              <a:t>Continuous supervised learning deals with regression analysis while categorical supervised learning deals with statistical classification that can be later further incorporated into a regression model.</a:t>
            </a:r>
          </a:p>
          <a:p>
            <a:pPr marL="0" marR="0" lvl="0" indent="0" algn="l" rtl="0">
              <a:lnSpc>
                <a:spcPct val="90000"/>
              </a:lnSpc>
              <a:spcBef>
                <a:spcPts val="800"/>
              </a:spcBef>
              <a:spcAft>
                <a:spcPts val="0"/>
              </a:spcAft>
              <a:buClr>
                <a:schemeClr val="dk1"/>
              </a:buClr>
              <a:buFont typeface="Arial"/>
              <a:buNone/>
            </a:pPr>
            <a:endParaRPr sz="2300">
              <a:solidFill>
                <a:srgbClr val="7F7F7F"/>
              </a:solidFill>
              <a:latin typeface="Questrial"/>
              <a:ea typeface="Questrial"/>
              <a:cs typeface="Questrial"/>
              <a:sym typeface="Questrial"/>
            </a:endParaRPr>
          </a:p>
        </p:txBody>
      </p:sp>
    </p:spTree>
  </p:cSld>
  <p:clrMapOvr>
    <a:masterClrMapping/>
  </p:clrMapOvr>
  <p:transition spd="slow">
    <p:cut/>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148"/>
        <p:cNvGrpSpPr/>
        <p:nvPr/>
      </p:nvGrpSpPr>
      <p:grpSpPr>
        <a:xfrm>
          <a:off x="0" y="0"/>
          <a:ext cx="0" cy="0"/>
          <a:chOff x="0" y="0"/>
          <a:chExt cx="0" cy="0"/>
        </a:xfrm>
      </p:grpSpPr>
      <p:sp>
        <p:nvSpPr>
          <p:cNvPr id="149" name="Shape 149"/>
          <p:cNvSpPr txBox="1">
            <a:spLocks noGrp="1"/>
          </p:cNvSpPr>
          <p:nvPr>
            <p:ph type="title"/>
          </p:nvPr>
        </p:nvSpPr>
        <p:spPr>
          <a:xfrm>
            <a:off x="628650" y="273843"/>
            <a:ext cx="7886700" cy="994200"/>
          </a:xfrm>
          <a:prstGeom prst="rect">
            <a:avLst/>
          </a:prstGeom>
          <a:noFill/>
          <a:ln>
            <a:noFill/>
          </a:ln>
        </p:spPr>
        <p:txBody>
          <a:bodyPr lIns="68575" tIns="34275" rIns="68575" bIns="34275" anchor="ctr" anchorCtr="0">
            <a:noAutofit/>
          </a:bodyPr>
          <a:lstStyle/>
          <a:p>
            <a:pPr marL="0" marR="0" lvl="0" indent="0" algn="l" rtl="0">
              <a:lnSpc>
                <a:spcPct val="90000"/>
              </a:lnSpc>
              <a:spcBef>
                <a:spcPts val="0"/>
              </a:spcBef>
              <a:spcAft>
                <a:spcPts val="0"/>
              </a:spcAft>
              <a:buClr>
                <a:srgbClr val="7F7F7F"/>
              </a:buClr>
              <a:buSzPct val="25000"/>
              <a:buFont typeface="Times New Roman"/>
              <a:buNone/>
            </a:pPr>
            <a:r>
              <a:rPr lang="en" u="sng">
                <a:solidFill>
                  <a:srgbClr val="7F7F7F"/>
                </a:solidFill>
                <a:latin typeface="Consolas"/>
                <a:ea typeface="Consolas"/>
                <a:cs typeface="Consolas"/>
                <a:sym typeface="Consolas"/>
              </a:rPr>
              <a:t>M</a:t>
            </a:r>
            <a:r>
              <a:rPr lang="en">
                <a:solidFill>
                  <a:srgbClr val="7F7F7F"/>
                </a:solidFill>
                <a:latin typeface="Consolas"/>
                <a:ea typeface="Consolas"/>
                <a:cs typeface="Consolas"/>
                <a:sym typeface="Consolas"/>
              </a:rPr>
              <a:t>ACHINE LEARNING</a:t>
            </a:r>
            <a:r>
              <a:rPr lang="en">
                <a:solidFill>
                  <a:srgbClr val="000000"/>
                </a:solidFill>
                <a:latin typeface="Consolas"/>
                <a:ea typeface="Consolas"/>
                <a:cs typeface="Consolas"/>
                <a:sym typeface="Consolas"/>
              </a:rPr>
              <a:t>|</a:t>
            </a:r>
          </a:p>
        </p:txBody>
      </p:sp>
      <p:sp>
        <p:nvSpPr>
          <p:cNvPr id="150" name="Shape 150"/>
          <p:cNvSpPr txBox="1">
            <a:spLocks noGrp="1"/>
          </p:cNvSpPr>
          <p:nvPr>
            <p:ph type="body" idx="1"/>
          </p:nvPr>
        </p:nvSpPr>
        <p:spPr>
          <a:xfrm>
            <a:off x="628650" y="1369218"/>
            <a:ext cx="7886700" cy="3263400"/>
          </a:xfrm>
          <a:prstGeom prst="rect">
            <a:avLst/>
          </a:prstGeom>
          <a:noFill/>
          <a:ln>
            <a:noFill/>
          </a:ln>
        </p:spPr>
        <p:txBody>
          <a:bodyPr lIns="68575" tIns="34275" rIns="68575" bIns="34275" anchor="t" anchorCtr="0">
            <a:noAutofit/>
          </a:bodyPr>
          <a:lstStyle/>
          <a:p>
            <a:pPr marL="0" lvl="0" indent="0" rtl="0">
              <a:spcBef>
                <a:spcPts val="0"/>
              </a:spcBef>
              <a:buNone/>
            </a:pPr>
            <a:r>
              <a:rPr lang="en" sz="2000">
                <a:latin typeface="Questrial"/>
                <a:ea typeface="Questrial"/>
                <a:cs typeface="Questrial"/>
                <a:sym typeface="Questrial"/>
              </a:rPr>
              <a:t>‣ </a:t>
            </a:r>
            <a:r>
              <a:rPr lang="en" sz="2000">
                <a:solidFill>
                  <a:srgbClr val="7F7F7F"/>
                </a:solidFill>
                <a:latin typeface="Questrial"/>
                <a:ea typeface="Questrial"/>
                <a:cs typeface="Questrial"/>
                <a:sym typeface="Questrial"/>
              </a:rPr>
              <a:t>For our project, we have particularly delved into understanding about both the approaches to learn about the predictive improvements.  The following are the two machine learning algorithms that were used:</a:t>
            </a:r>
          </a:p>
          <a:p>
            <a:pPr marL="0" lvl="0" indent="0" rtl="0">
              <a:spcBef>
                <a:spcPts val="0"/>
              </a:spcBef>
              <a:buNone/>
            </a:pPr>
            <a:endParaRPr sz="2000">
              <a:solidFill>
                <a:srgbClr val="7F7F7F"/>
              </a:solidFill>
              <a:latin typeface="Questrial"/>
              <a:ea typeface="Questrial"/>
              <a:cs typeface="Questrial"/>
              <a:sym typeface="Questrial"/>
            </a:endParaRPr>
          </a:p>
          <a:p>
            <a:pPr marL="457200" lvl="0" indent="-355600" rtl="0">
              <a:spcBef>
                <a:spcPts val="0"/>
              </a:spcBef>
              <a:buClr>
                <a:srgbClr val="7F7F7F"/>
              </a:buClr>
              <a:buSzPct val="100000"/>
              <a:buFont typeface="Questrial"/>
              <a:buAutoNum type="arabicPeriod"/>
            </a:pPr>
            <a:r>
              <a:rPr lang="en" sz="2000">
                <a:solidFill>
                  <a:srgbClr val="7F7F7F"/>
                </a:solidFill>
                <a:latin typeface="Questrial"/>
                <a:ea typeface="Questrial"/>
                <a:cs typeface="Questrial"/>
                <a:sym typeface="Questrial"/>
              </a:rPr>
              <a:t>Multiple linear regression (linear regression)</a:t>
            </a:r>
          </a:p>
          <a:p>
            <a:pPr marL="457200" lvl="0" indent="-355600" rtl="0">
              <a:spcBef>
                <a:spcPts val="0"/>
              </a:spcBef>
              <a:buClr>
                <a:srgbClr val="7F7F7F"/>
              </a:buClr>
              <a:buSzPct val="100000"/>
              <a:buFont typeface="Questrial"/>
              <a:buAutoNum type="arabicPeriod"/>
            </a:pPr>
            <a:r>
              <a:rPr lang="en" sz="2000">
                <a:solidFill>
                  <a:srgbClr val="7F7F7F"/>
                </a:solidFill>
                <a:latin typeface="Questrial"/>
                <a:ea typeface="Questrial"/>
                <a:cs typeface="Questrial"/>
                <a:sym typeface="Questrial"/>
              </a:rPr>
              <a:t>Ordered logistic regression (classified non-linear regression)</a:t>
            </a:r>
          </a:p>
          <a:p>
            <a:pPr marL="0" marR="0" lvl="0" indent="0" algn="l" rtl="0">
              <a:lnSpc>
                <a:spcPct val="90000"/>
              </a:lnSpc>
              <a:spcBef>
                <a:spcPts val="800"/>
              </a:spcBef>
              <a:spcAft>
                <a:spcPts val="0"/>
              </a:spcAft>
              <a:buClr>
                <a:schemeClr val="dk1"/>
              </a:buClr>
              <a:buFont typeface="Arial"/>
              <a:buNone/>
            </a:pPr>
            <a:endParaRPr sz="2300">
              <a:solidFill>
                <a:srgbClr val="7F7F7F"/>
              </a:solidFill>
              <a:latin typeface="Questrial"/>
              <a:ea typeface="Questrial"/>
              <a:cs typeface="Questrial"/>
              <a:sym typeface="Questrial"/>
            </a:endParaRPr>
          </a:p>
        </p:txBody>
      </p:sp>
    </p:spTree>
  </p:cSld>
  <p:clrMapOvr>
    <a:masterClrMapping/>
  </p:clrMapOvr>
  <p:transition spd="slow">
    <p:cut/>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154"/>
        <p:cNvGrpSpPr/>
        <p:nvPr/>
      </p:nvGrpSpPr>
      <p:grpSpPr>
        <a:xfrm>
          <a:off x="0" y="0"/>
          <a:ext cx="0" cy="0"/>
          <a:chOff x="0" y="0"/>
          <a:chExt cx="0" cy="0"/>
        </a:xfrm>
      </p:grpSpPr>
      <p:sp>
        <p:nvSpPr>
          <p:cNvPr id="155" name="Shape 155"/>
          <p:cNvSpPr txBox="1">
            <a:spLocks noGrp="1"/>
          </p:cNvSpPr>
          <p:nvPr>
            <p:ph type="title"/>
          </p:nvPr>
        </p:nvSpPr>
        <p:spPr>
          <a:xfrm>
            <a:off x="628650" y="273843"/>
            <a:ext cx="7886700" cy="994200"/>
          </a:xfrm>
          <a:prstGeom prst="rect">
            <a:avLst/>
          </a:prstGeom>
          <a:noFill/>
          <a:ln>
            <a:noFill/>
          </a:ln>
        </p:spPr>
        <p:txBody>
          <a:bodyPr lIns="68575" tIns="34275" rIns="68575" bIns="34275" anchor="ctr" anchorCtr="0">
            <a:noAutofit/>
          </a:bodyPr>
          <a:lstStyle/>
          <a:p>
            <a:pPr marL="0" marR="0" lvl="0" indent="0" algn="l" rtl="0">
              <a:lnSpc>
                <a:spcPct val="90000"/>
              </a:lnSpc>
              <a:spcBef>
                <a:spcPts val="0"/>
              </a:spcBef>
              <a:spcAft>
                <a:spcPts val="0"/>
              </a:spcAft>
              <a:buClr>
                <a:srgbClr val="7F7F7F"/>
              </a:buClr>
              <a:buSzPct val="25000"/>
              <a:buFont typeface="Times New Roman"/>
              <a:buNone/>
            </a:pPr>
            <a:r>
              <a:rPr lang="en" u="sng">
                <a:solidFill>
                  <a:srgbClr val="7F7F7F"/>
                </a:solidFill>
                <a:latin typeface="Consolas"/>
                <a:ea typeface="Consolas"/>
                <a:cs typeface="Consolas"/>
                <a:sym typeface="Consolas"/>
              </a:rPr>
              <a:t>L</a:t>
            </a:r>
            <a:r>
              <a:rPr lang="en">
                <a:solidFill>
                  <a:srgbClr val="7F7F7F"/>
                </a:solidFill>
                <a:latin typeface="Consolas"/>
                <a:ea typeface="Consolas"/>
                <a:cs typeface="Consolas"/>
                <a:sym typeface="Consolas"/>
              </a:rPr>
              <a:t>INEAR REGRESSION</a:t>
            </a:r>
            <a:r>
              <a:rPr lang="en">
                <a:solidFill>
                  <a:srgbClr val="000000"/>
                </a:solidFill>
                <a:latin typeface="Consolas"/>
                <a:ea typeface="Consolas"/>
                <a:cs typeface="Consolas"/>
                <a:sym typeface="Consolas"/>
              </a:rPr>
              <a:t>|</a:t>
            </a:r>
          </a:p>
        </p:txBody>
      </p:sp>
      <p:sp>
        <p:nvSpPr>
          <p:cNvPr id="156" name="Shape 156"/>
          <p:cNvSpPr txBox="1">
            <a:spLocks noGrp="1"/>
          </p:cNvSpPr>
          <p:nvPr>
            <p:ph type="body" idx="1"/>
          </p:nvPr>
        </p:nvSpPr>
        <p:spPr>
          <a:xfrm>
            <a:off x="628650" y="1369218"/>
            <a:ext cx="7886700" cy="3263400"/>
          </a:xfrm>
          <a:prstGeom prst="rect">
            <a:avLst/>
          </a:prstGeom>
          <a:noFill/>
          <a:ln>
            <a:noFill/>
          </a:ln>
        </p:spPr>
        <p:txBody>
          <a:bodyPr lIns="68575" tIns="34275" rIns="68575" bIns="34275" anchor="t" anchorCtr="0">
            <a:noAutofit/>
          </a:bodyPr>
          <a:lstStyle/>
          <a:p>
            <a:pPr marL="0" marR="0" lvl="0" indent="0" algn="l" rtl="0">
              <a:lnSpc>
                <a:spcPct val="90000"/>
              </a:lnSpc>
              <a:spcBef>
                <a:spcPts val="0"/>
              </a:spcBef>
              <a:spcAft>
                <a:spcPts val="0"/>
              </a:spcAft>
              <a:buNone/>
            </a:pPr>
            <a:r>
              <a:rPr lang="en" sz="2000" dirty="0">
                <a:latin typeface="Questrial"/>
                <a:ea typeface="Questrial"/>
                <a:cs typeface="Questrial"/>
                <a:sym typeface="Questrial"/>
              </a:rPr>
              <a:t>‣ </a:t>
            </a:r>
            <a:r>
              <a:rPr lang="en" sz="1600" b="1" dirty="0">
                <a:solidFill>
                  <a:srgbClr val="7F7F7F"/>
                </a:solidFill>
                <a:latin typeface="Questrial"/>
                <a:ea typeface="Questrial"/>
                <a:cs typeface="Questrial"/>
                <a:sym typeface="Questrial"/>
              </a:rPr>
              <a:t>Simple linear regression</a:t>
            </a:r>
            <a:r>
              <a:rPr lang="en" sz="1600" dirty="0">
                <a:solidFill>
                  <a:srgbClr val="7F7F7F"/>
                </a:solidFill>
                <a:latin typeface="Questrial"/>
                <a:ea typeface="Questrial"/>
                <a:cs typeface="Questrial"/>
                <a:sym typeface="Questrial"/>
              </a:rPr>
              <a:t> is an approach for predicting a quantitative response using a single feature (or "predictor" or "input variable"). It takes the following form:</a:t>
            </a:r>
          </a:p>
          <a:p>
            <a:pPr marL="0" marR="0" lvl="0" indent="0" rtl="0">
              <a:lnSpc>
                <a:spcPct val="90000"/>
              </a:lnSpc>
              <a:spcBef>
                <a:spcPts val="0"/>
              </a:spcBef>
              <a:spcAft>
                <a:spcPts val="0"/>
              </a:spcAft>
              <a:buNone/>
            </a:pPr>
            <a:endParaRPr sz="1600" dirty="0">
              <a:solidFill>
                <a:srgbClr val="7F7F7F"/>
              </a:solidFill>
              <a:latin typeface="Questrial"/>
              <a:ea typeface="Questrial"/>
              <a:cs typeface="Questrial"/>
              <a:sym typeface="Questrial"/>
            </a:endParaRPr>
          </a:p>
          <a:p>
            <a:pPr marL="0" marR="0" lvl="0" indent="0" rtl="0">
              <a:lnSpc>
                <a:spcPct val="90000"/>
              </a:lnSpc>
              <a:spcBef>
                <a:spcPts val="0"/>
              </a:spcBef>
              <a:spcAft>
                <a:spcPts val="0"/>
              </a:spcAft>
              <a:buNone/>
            </a:pPr>
            <a:endParaRPr sz="1600" dirty="0">
              <a:solidFill>
                <a:srgbClr val="7F7F7F"/>
              </a:solidFill>
              <a:latin typeface="Questrial"/>
              <a:ea typeface="Questrial"/>
              <a:cs typeface="Questrial"/>
              <a:sym typeface="Questrial"/>
            </a:endParaRPr>
          </a:p>
          <a:p>
            <a:pPr marL="0" marR="0" lvl="0" indent="0" algn="l" rtl="0">
              <a:lnSpc>
                <a:spcPct val="90000"/>
              </a:lnSpc>
              <a:spcBef>
                <a:spcPts val="0"/>
              </a:spcBef>
              <a:spcAft>
                <a:spcPts val="0"/>
              </a:spcAft>
              <a:buClr>
                <a:schemeClr val="dk1"/>
              </a:buClr>
              <a:buSzPct val="50000"/>
              <a:buFont typeface="Arial"/>
              <a:buNone/>
            </a:pPr>
            <a:r>
              <a:rPr lang="en" sz="1600" dirty="0">
                <a:solidFill>
                  <a:srgbClr val="7F7F7F"/>
                </a:solidFill>
                <a:latin typeface="Questrial"/>
                <a:ea typeface="Questrial"/>
                <a:cs typeface="Questrial"/>
                <a:sym typeface="Questrial"/>
              </a:rPr>
              <a:t>What does each term represent?</a:t>
            </a:r>
          </a:p>
          <a:p>
            <a:pPr marL="177800" marR="0" lvl="0" indent="-38100" algn="l" rtl="0">
              <a:lnSpc>
                <a:spcPct val="90000"/>
              </a:lnSpc>
              <a:spcBef>
                <a:spcPts val="0"/>
              </a:spcBef>
              <a:spcAft>
                <a:spcPts val="0"/>
              </a:spcAft>
              <a:buClr>
                <a:schemeClr val="dk1"/>
              </a:buClr>
              <a:buFont typeface="Arial"/>
              <a:buNone/>
            </a:pPr>
            <a:endParaRPr sz="1600" dirty="0">
              <a:solidFill>
                <a:srgbClr val="7F7F7F"/>
              </a:solidFill>
              <a:latin typeface="Questrial"/>
              <a:ea typeface="Questrial"/>
              <a:cs typeface="Questrial"/>
              <a:sym typeface="Questrial"/>
            </a:endParaRPr>
          </a:p>
          <a:p>
            <a:pPr marL="0" marR="0" lvl="0" indent="0" algn="l" rtl="0">
              <a:lnSpc>
                <a:spcPct val="90000"/>
              </a:lnSpc>
              <a:spcBef>
                <a:spcPts val="0"/>
              </a:spcBef>
              <a:spcAft>
                <a:spcPts val="0"/>
              </a:spcAft>
              <a:buClr>
                <a:schemeClr val="dk1"/>
              </a:buClr>
              <a:buSzPct val="50000"/>
              <a:buFont typeface="Arial"/>
              <a:buNone/>
            </a:pPr>
            <a:r>
              <a:rPr lang="en" sz="1600" i="1" dirty="0">
                <a:solidFill>
                  <a:srgbClr val="7F7F7F"/>
                </a:solidFill>
                <a:latin typeface="Times New Roman"/>
                <a:ea typeface="Times New Roman"/>
                <a:cs typeface="Times New Roman"/>
                <a:sym typeface="Times New Roman"/>
              </a:rPr>
              <a:t>y</a:t>
            </a:r>
            <a:r>
              <a:rPr lang="en" sz="1600" dirty="0">
                <a:solidFill>
                  <a:srgbClr val="7F7F7F"/>
                </a:solidFill>
                <a:latin typeface="Questrial"/>
                <a:ea typeface="Questrial"/>
                <a:cs typeface="Questrial"/>
                <a:sym typeface="Questrial"/>
              </a:rPr>
              <a:t> is the response</a:t>
            </a:r>
          </a:p>
          <a:p>
            <a:pPr marL="0" marR="0" lvl="0" indent="0" algn="l" rtl="0">
              <a:lnSpc>
                <a:spcPct val="90000"/>
              </a:lnSpc>
              <a:spcBef>
                <a:spcPts val="0"/>
              </a:spcBef>
              <a:spcAft>
                <a:spcPts val="0"/>
              </a:spcAft>
              <a:buClr>
                <a:schemeClr val="dk1"/>
              </a:buClr>
              <a:buSzPct val="50000"/>
              <a:buFont typeface="Arial"/>
              <a:buNone/>
            </a:pPr>
            <a:r>
              <a:rPr lang="en" sz="1600" i="1" dirty="0">
                <a:solidFill>
                  <a:srgbClr val="7F7F7F"/>
                </a:solidFill>
                <a:latin typeface="Times New Roman"/>
                <a:ea typeface="Times New Roman"/>
                <a:cs typeface="Times New Roman"/>
                <a:sym typeface="Times New Roman"/>
              </a:rPr>
              <a:t>x</a:t>
            </a:r>
            <a:r>
              <a:rPr lang="en" sz="1600" dirty="0">
                <a:solidFill>
                  <a:srgbClr val="7F7F7F"/>
                </a:solidFill>
                <a:latin typeface="Questrial"/>
                <a:ea typeface="Questrial"/>
                <a:cs typeface="Questrial"/>
                <a:sym typeface="Questrial"/>
              </a:rPr>
              <a:t> is the feature</a:t>
            </a:r>
          </a:p>
          <a:p>
            <a:pPr marL="0" marR="0" lvl="0" indent="0" algn="l" rtl="0">
              <a:lnSpc>
                <a:spcPct val="90000"/>
              </a:lnSpc>
              <a:spcBef>
                <a:spcPts val="0"/>
              </a:spcBef>
              <a:spcAft>
                <a:spcPts val="0"/>
              </a:spcAft>
              <a:buClr>
                <a:schemeClr val="dk1"/>
              </a:buClr>
              <a:buSzPct val="50000"/>
              <a:buFont typeface="Arial"/>
              <a:buNone/>
            </a:pPr>
            <a:r>
              <a:rPr lang="en" sz="1600" i="1" dirty="0">
                <a:solidFill>
                  <a:srgbClr val="7F7F7F"/>
                </a:solidFill>
                <a:latin typeface="Times New Roman"/>
                <a:ea typeface="Times New Roman"/>
                <a:cs typeface="Times New Roman"/>
                <a:sym typeface="Times New Roman"/>
              </a:rPr>
              <a:t>β0</a:t>
            </a:r>
            <a:r>
              <a:rPr lang="en" sz="1600" dirty="0">
                <a:solidFill>
                  <a:srgbClr val="7F7F7F"/>
                </a:solidFill>
                <a:latin typeface="Questrial"/>
                <a:ea typeface="Questrial"/>
                <a:cs typeface="Questrial"/>
                <a:sym typeface="Questrial"/>
              </a:rPr>
              <a:t> is the intercept</a:t>
            </a:r>
          </a:p>
          <a:p>
            <a:pPr marL="0" marR="0" lvl="0" indent="0" algn="l" rtl="0">
              <a:lnSpc>
                <a:spcPct val="90000"/>
              </a:lnSpc>
              <a:spcBef>
                <a:spcPts val="0"/>
              </a:spcBef>
              <a:spcAft>
                <a:spcPts val="0"/>
              </a:spcAft>
              <a:buClr>
                <a:schemeClr val="dk1"/>
              </a:buClr>
              <a:buSzPct val="50000"/>
              <a:buFont typeface="Arial"/>
              <a:buNone/>
            </a:pPr>
            <a:r>
              <a:rPr lang="en" sz="1600" i="1" dirty="0">
                <a:solidFill>
                  <a:srgbClr val="7F7F7F"/>
                </a:solidFill>
                <a:latin typeface="Times New Roman"/>
                <a:ea typeface="Times New Roman"/>
                <a:cs typeface="Times New Roman"/>
                <a:sym typeface="Times New Roman"/>
              </a:rPr>
              <a:t>β1</a:t>
            </a:r>
            <a:r>
              <a:rPr lang="en" sz="1600" dirty="0">
                <a:solidFill>
                  <a:srgbClr val="7F7F7F"/>
                </a:solidFill>
                <a:latin typeface="Questrial"/>
                <a:ea typeface="Questrial"/>
                <a:cs typeface="Questrial"/>
                <a:sym typeface="Questrial"/>
              </a:rPr>
              <a:t> is the coefficient for </a:t>
            </a:r>
            <a:r>
              <a:rPr lang="en" sz="1600" i="1" dirty="0">
                <a:solidFill>
                  <a:srgbClr val="7F7F7F"/>
                </a:solidFill>
                <a:latin typeface="Times New Roman"/>
                <a:ea typeface="Times New Roman"/>
                <a:cs typeface="Times New Roman"/>
                <a:sym typeface="Times New Roman"/>
              </a:rPr>
              <a:t>x</a:t>
            </a:r>
          </a:p>
          <a:p>
            <a:pPr marL="0" marR="0" lvl="0" indent="0" algn="l" rtl="0">
              <a:lnSpc>
                <a:spcPct val="90000"/>
              </a:lnSpc>
              <a:spcBef>
                <a:spcPts val="0"/>
              </a:spcBef>
              <a:spcAft>
                <a:spcPts val="0"/>
              </a:spcAft>
              <a:buClr>
                <a:schemeClr val="dk1"/>
              </a:buClr>
              <a:buFont typeface="Arial"/>
              <a:buNone/>
            </a:pPr>
            <a:endParaRPr sz="1600" dirty="0">
              <a:solidFill>
                <a:srgbClr val="7F7F7F"/>
              </a:solidFill>
              <a:latin typeface="Questrial"/>
              <a:ea typeface="Questrial"/>
              <a:cs typeface="Questrial"/>
              <a:sym typeface="Questrial"/>
            </a:endParaRPr>
          </a:p>
          <a:p>
            <a:pPr marL="0" marR="0" lvl="0" indent="0" algn="l" rtl="0">
              <a:lnSpc>
                <a:spcPct val="90000"/>
              </a:lnSpc>
              <a:spcBef>
                <a:spcPts val="0"/>
              </a:spcBef>
              <a:spcAft>
                <a:spcPts val="0"/>
              </a:spcAft>
              <a:buClr>
                <a:schemeClr val="dk1"/>
              </a:buClr>
              <a:buSzPct val="50000"/>
              <a:buFont typeface="Arial"/>
              <a:buNone/>
            </a:pPr>
            <a:r>
              <a:rPr lang="en" sz="1600" dirty="0">
                <a:solidFill>
                  <a:srgbClr val="7F7F7F"/>
                </a:solidFill>
                <a:latin typeface="Questrial"/>
                <a:ea typeface="Questrial"/>
                <a:cs typeface="Questrial"/>
                <a:sym typeface="Questrial"/>
              </a:rPr>
              <a:t>Together, </a:t>
            </a:r>
            <a:r>
              <a:rPr lang="en" sz="1600" i="1" dirty="0">
                <a:solidFill>
                  <a:srgbClr val="7F7F7F"/>
                </a:solidFill>
                <a:latin typeface="Times New Roman"/>
                <a:ea typeface="Times New Roman"/>
                <a:cs typeface="Times New Roman"/>
                <a:sym typeface="Times New Roman"/>
              </a:rPr>
              <a:t>β0</a:t>
            </a:r>
            <a:r>
              <a:rPr lang="en" sz="1600" dirty="0">
                <a:solidFill>
                  <a:srgbClr val="7F7F7F"/>
                </a:solidFill>
                <a:latin typeface="Questrial"/>
                <a:ea typeface="Questrial"/>
                <a:cs typeface="Questrial"/>
                <a:sym typeface="Questrial"/>
              </a:rPr>
              <a:t> and </a:t>
            </a:r>
            <a:r>
              <a:rPr lang="en" sz="1600" i="1" dirty="0">
                <a:solidFill>
                  <a:srgbClr val="7F7F7F"/>
                </a:solidFill>
                <a:latin typeface="Times New Roman"/>
                <a:ea typeface="Times New Roman"/>
                <a:cs typeface="Times New Roman"/>
                <a:sym typeface="Times New Roman"/>
              </a:rPr>
              <a:t>β1</a:t>
            </a:r>
            <a:r>
              <a:rPr lang="en" sz="1600" dirty="0">
                <a:solidFill>
                  <a:srgbClr val="7F7F7F"/>
                </a:solidFill>
                <a:latin typeface="Questrial"/>
                <a:ea typeface="Questrial"/>
                <a:cs typeface="Questrial"/>
                <a:sym typeface="Questrial"/>
              </a:rPr>
              <a:t> are called the model coefficients. To create our model, you must "learn" the values of these coefficients. And once we've learned these coefficients, we can use the model to predict the iMDB movie ratings.</a:t>
            </a:r>
          </a:p>
          <a:p>
            <a:pPr marL="177800" marR="0" lvl="0" indent="-38100" algn="l" rtl="0">
              <a:lnSpc>
                <a:spcPct val="90000"/>
              </a:lnSpc>
              <a:spcBef>
                <a:spcPts val="0"/>
              </a:spcBef>
              <a:spcAft>
                <a:spcPts val="0"/>
              </a:spcAft>
              <a:buClr>
                <a:srgbClr val="7F7F7F"/>
              </a:buClr>
              <a:buFont typeface="Arial"/>
              <a:buNone/>
            </a:pPr>
            <a:endParaRPr sz="1600" dirty="0">
              <a:solidFill>
                <a:srgbClr val="7F7F7F"/>
              </a:solidFill>
              <a:latin typeface="Questrial"/>
              <a:ea typeface="Questrial"/>
              <a:cs typeface="Questrial"/>
              <a:sym typeface="Questrial"/>
            </a:endParaRPr>
          </a:p>
          <a:p>
            <a:pPr marL="0" marR="0" lvl="0" indent="0" algn="l" rtl="0">
              <a:lnSpc>
                <a:spcPct val="90000"/>
              </a:lnSpc>
              <a:spcBef>
                <a:spcPts val="800"/>
              </a:spcBef>
              <a:spcAft>
                <a:spcPts val="0"/>
              </a:spcAft>
              <a:buClr>
                <a:schemeClr val="dk1"/>
              </a:buClr>
              <a:buFont typeface="Arial"/>
              <a:buNone/>
            </a:pPr>
            <a:endParaRPr sz="1600" b="0" i="0" u="none" strike="noStrike" cap="none" baseline="0" dirty="0">
              <a:solidFill>
                <a:srgbClr val="7F7F7F"/>
              </a:solidFill>
              <a:latin typeface="Questrial"/>
              <a:ea typeface="Questrial"/>
              <a:cs typeface="Questrial"/>
              <a:sym typeface="Questrial"/>
            </a:endParaRPr>
          </a:p>
        </p:txBody>
      </p:sp>
      <p:pic>
        <p:nvPicPr>
          <p:cNvPr id="157" name="Shape 157"/>
          <p:cNvPicPr preferRelativeResize="0"/>
          <p:nvPr/>
        </p:nvPicPr>
        <p:blipFill rotWithShape="1">
          <a:blip r:embed="rId3">
            <a:alphaModFix/>
          </a:blip>
          <a:srcRect r="48301"/>
          <a:stretch/>
        </p:blipFill>
        <p:spPr>
          <a:xfrm>
            <a:off x="4002300" y="1972962"/>
            <a:ext cx="1139399" cy="407700"/>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161"/>
        <p:cNvGrpSpPr/>
        <p:nvPr/>
      </p:nvGrpSpPr>
      <p:grpSpPr>
        <a:xfrm>
          <a:off x="0" y="0"/>
          <a:ext cx="0" cy="0"/>
          <a:chOff x="0" y="0"/>
          <a:chExt cx="0" cy="0"/>
        </a:xfrm>
      </p:grpSpPr>
      <p:sp>
        <p:nvSpPr>
          <p:cNvPr id="162" name="Shape 162"/>
          <p:cNvSpPr txBox="1">
            <a:spLocks noGrp="1"/>
          </p:cNvSpPr>
          <p:nvPr>
            <p:ph type="title"/>
          </p:nvPr>
        </p:nvSpPr>
        <p:spPr>
          <a:xfrm>
            <a:off x="628650" y="273843"/>
            <a:ext cx="7886700" cy="994200"/>
          </a:xfrm>
          <a:prstGeom prst="rect">
            <a:avLst/>
          </a:prstGeom>
          <a:noFill/>
          <a:ln>
            <a:noFill/>
          </a:ln>
        </p:spPr>
        <p:txBody>
          <a:bodyPr lIns="68575" tIns="34275" rIns="68575" bIns="34275" anchor="ctr" anchorCtr="0">
            <a:noAutofit/>
          </a:bodyPr>
          <a:lstStyle/>
          <a:p>
            <a:pPr marL="0" marR="0" lvl="0" indent="0" algn="l" rtl="0">
              <a:lnSpc>
                <a:spcPct val="90000"/>
              </a:lnSpc>
              <a:spcBef>
                <a:spcPts val="0"/>
              </a:spcBef>
              <a:spcAft>
                <a:spcPts val="0"/>
              </a:spcAft>
              <a:buClr>
                <a:srgbClr val="7F7F7F"/>
              </a:buClr>
              <a:buSzPct val="25000"/>
              <a:buFont typeface="Times New Roman"/>
              <a:buNone/>
            </a:pPr>
            <a:r>
              <a:rPr lang="en" u="sng">
                <a:solidFill>
                  <a:srgbClr val="7F7F7F"/>
                </a:solidFill>
                <a:latin typeface="Consolas"/>
                <a:ea typeface="Consolas"/>
                <a:cs typeface="Consolas"/>
                <a:sym typeface="Consolas"/>
              </a:rPr>
              <a:t>M</a:t>
            </a:r>
            <a:r>
              <a:rPr lang="en">
                <a:solidFill>
                  <a:srgbClr val="7F7F7F"/>
                </a:solidFill>
                <a:latin typeface="Consolas"/>
                <a:ea typeface="Consolas"/>
                <a:cs typeface="Consolas"/>
                <a:sym typeface="Consolas"/>
              </a:rPr>
              <a:t>ULTIPLE LINEAR REGRESSION</a:t>
            </a:r>
            <a:r>
              <a:rPr lang="en">
                <a:solidFill>
                  <a:srgbClr val="000000"/>
                </a:solidFill>
                <a:latin typeface="Consolas"/>
                <a:ea typeface="Consolas"/>
                <a:cs typeface="Consolas"/>
                <a:sym typeface="Consolas"/>
              </a:rPr>
              <a:t>|</a:t>
            </a:r>
          </a:p>
        </p:txBody>
      </p:sp>
      <p:sp>
        <p:nvSpPr>
          <p:cNvPr id="163" name="Shape 163"/>
          <p:cNvSpPr txBox="1">
            <a:spLocks noGrp="1"/>
          </p:cNvSpPr>
          <p:nvPr>
            <p:ph type="body" idx="1"/>
          </p:nvPr>
        </p:nvSpPr>
        <p:spPr>
          <a:xfrm>
            <a:off x="628650" y="1369218"/>
            <a:ext cx="7886700" cy="3263400"/>
          </a:xfrm>
          <a:prstGeom prst="rect">
            <a:avLst/>
          </a:prstGeom>
          <a:noFill/>
          <a:ln>
            <a:noFill/>
          </a:ln>
        </p:spPr>
        <p:txBody>
          <a:bodyPr lIns="68575" tIns="34275" rIns="68575" bIns="34275" anchor="t" anchorCtr="0">
            <a:noAutofit/>
          </a:bodyPr>
          <a:lstStyle/>
          <a:p>
            <a:pPr marL="0" marR="0" lvl="0" indent="0" algn="l" rtl="0">
              <a:lnSpc>
                <a:spcPct val="90000"/>
              </a:lnSpc>
              <a:spcBef>
                <a:spcPts val="0"/>
              </a:spcBef>
              <a:spcAft>
                <a:spcPts val="0"/>
              </a:spcAft>
              <a:buClr>
                <a:schemeClr val="dk1"/>
              </a:buClr>
              <a:buSzPct val="40000"/>
              <a:buFont typeface="Arial"/>
              <a:buNone/>
            </a:pPr>
            <a:r>
              <a:rPr lang="en" sz="2000" dirty="0">
                <a:latin typeface="Questrial"/>
                <a:ea typeface="Questrial"/>
                <a:cs typeface="Questrial"/>
                <a:sym typeface="Questrial"/>
              </a:rPr>
              <a:t>‣ </a:t>
            </a:r>
            <a:r>
              <a:rPr lang="en" sz="2000" dirty="0">
                <a:solidFill>
                  <a:srgbClr val="7F7F7F"/>
                </a:solidFill>
                <a:latin typeface="Questrial"/>
                <a:ea typeface="Questrial"/>
                <a:cs typeface="Questrial"/>
                <a:sym typeface="Questrial"/>
              </a:rPr>
              <a:t>Simple linear regression can easily be extended to include multiple features. This is called </a:t>
            </a:r>
            <a:r>
              <a:rPr lang="en" sz="2000" b="1" dirty="0">
                <a:solidFill>
                  <a:srgbClr val="7F7F7F"/>
                </a:solidFill>
                <a:latin typeface="Questrial"/>
                <a:ea typeface="Questrial"/>
                <a:cs typeface="Questrial"/>
                <a:sym typeface="Questrial"/>
              </a:rPr>
              <a:t>multiple linear regression</a:t>
            </a:r>
            <a:r>
              <a:rPr lang="en" sz="2000" dirty="0">
                <a:solidFill>
                  <a:srgbClr val="7F7F7F"/>
                </a:solidFill>
                <a:latin typeface="Questrial"/>
                <a:ea typeface="Questrial"/>
                <a:cs typeface="Questrial"/>
                <a:sym typeface="Questrial"/>
              </a:rPr>
              <a:t>:</a:t>
            </a:r>
          </a:p>
          <a:p>
            <a:pPr marL="0" marR="0" lvl="0" indent="0" algn="l" rtl="0">
              <a:lnSpc>
                <a:spcPct val="90000"/>
              </a:lnSpc>
              <a:spcBef>
                <a:spcPts val="0"/>
              </a:spcBef>
              <a:spcAft>
                <a:spcPts val="0"/>
              </a:spcAft>
              <a:buClr>
                <a:schemeClr val="dk1"/>
              </a:buClr>
              <a:buFont typeface="Arial"/>
              <a:buNone/>
            </a:pPr>
            <a:endParaRPr sz="2000" dirty="0">
              <a:solidFill>
                <a:srgbClr val="7F7F7F"/>
              </a:solidFill>
              <a:latin typeface="Questrial"/>
              <a:ea typeface="Questrial"/>
              <a:cs typeface="Questrial"/>
              <a:sym typeface="Questrial"/>
            </a:endParaRPr>
          </a:p>
          <a:p>
            <a:pPr marL="0" marR="0" lvl="0" indent="0" algn="l" rtl="0">
              <a:lnSpc>
                <a:spcPct val="90000"/>
              </a:lnSpc>
              <a:spcBef>
                <a:spcPts val="0"/>
              </a:spcBef>
              <a:spcAft>
                <a:spcPts val="0"/>
              </a:spcAft>
              <a:buClr>
                <a:schemeClr val="dk1"/>
              </a:buClr>
              <a:buFont typeface="Arial"/>
              <a:buNone/>
            </a:pPr>
            <a:endParaRPr sz="2000" dirty="0">
              <a:solidFill>
                <a:srgbClr val="7F7F7F"/>
              </a:solidFill>
              <a:latin typeface="Questrial"/>
              <a:ea typeface="Questrial"/>
              <a:cs typeface="Questrial"/>
              <a:sym typeface="Questrial"/>
            </a:endParaRPr>
          </a:p>
          <a:p>
            <a:pPr marL="0" marR="0" lvl="0" indent="0" algn="l" rtl="0">
              <a:lnSpc>
                <a:spcPct val="90000"/>
              </a:lnSpc>
              <a:spcBef>
                <a:spcPts val="0"/>
              </a:spcBef>
              <a:spcAft>
                <a:spcPts val="0"/>
              </a:spcAft>
              <a:buClr>
                <a:schemeClr val="dk1"/>
              </a:buClr>
              <a:buFont typeface="Arial"/>
              <a:buNone/>
            </a:pPr>
            <a:endParaRPr sz="2000" dirty="0">
              <a:solidFill>
                <a:srgbClr val="7F7F7F"/>
              </a:solidFill>
              <a:latin typeface="Questrial"/>
              <a:ea typeface="Questrial"/>
              <a:cs typeface="Questrial"/>
              <a:sym typeface="Questrial"/>
            </a:endParaRPr>
          </a:p>
          <a:p>
            <a:pPr marL="177800" marR="0" lvl="0" indent="-38100" algn="l" rtl="0">
              <a:lnSpc>
                <a:spcPct val="90000"/>
              </a:lnSpc>
              <a:spcBef>
                <a:spcPts val="0"/>
              </a:spcBef>
              <a:spcAft>
                <a:spcPts val="0"/>
              </a:spcAft>
              <a:buClr>
                <a:srgbClr val="7F7F7F"/>
              </a:buClr>
              <a:buFont typeface="Arial"/>
              <a:buNone/>
            </a:pPr>
            <a:endParaRPr sz="2000" dirty="0">
              <a:solidFill>
                <a:srgbClr val="7F7F7F"/>
              </a:solidFill>
              <a:latin typeface="Questrial"/>
              <a:ea typeface="Questrial"/>
              <a:cs typeface="Questrial"/>
              <a:sym typeface="Questrial"/>
            </a:endParaRPr>
          </a:p>
          <a:p>
            <a:pPr marL="0" marR="0" lvl="0" indent="0" algn="l" rtl="0">
              <a:lnSpc>
                <a:spcPct val="90000"/>
              </a:lnSpc>
              <a:spcBef>
                <a:spcPts val="800"/>
              </a:spcBef>
              <a:spcAft>
                <a:spcPts val="0"/>
              </a:spcAft>
              <a:buClr>
                <a:schemeClr val="dk1"/>
              </a:buClr>
              <a:buFont typeface="Arial"/>
              <a:buNone/>
            </a:pPr>
            <a:endParaRPr sz="2000" b="0" i="0" u="none" strike="noStrike" cap="none" baseline="0" dirty="0">
              <a:solidFill>
                <a:srgbClr val="7F7F7F"/>
              </a:solidFill>
              <a:latin typeface="Questrial"/>
              <a:ea typeface="Questrial"/>
              <a:cs typeface="Questrial"/>
              <a:sym typeface="Questrial"/>
            </a:endParaRPr>
          </a:p>
        </p:txBody>
      </p:sp>
      <p:pic>
        <p:nvPicPr>
          <p:cNvPr id="164" name="Shape 164"/>
          <p:cNvPicPr preferRelativeResize="0"/>
          <p:nvPr/>
        </p:nvPicPr>
        <p:blipFill rotWithShape="1">
          <a:blip r:embed="rId3">
            <a:alphaModFix/>
          </a:blip>
          <a:srcRect/>
          <a:stretch/>
        </p:blipFill>
        <p:spPr>
          <a:xfrm>
            <a:off x="3320839" y="2125295"/>
            <a:ext cx="2502300" cy="462900"/>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161"/>
        <p:cNvGrpSpPr/>
        <p:nvPr/>
      </p:nvGrpSpPr>
      <p:grpSpPr>
        <a:xfrm>
          <a:off x="0" y="0"/>
          <a:ext cx="0" cy="0"/>
          <a:chOff x="0" y="0"/>
          <a:chExt cx="0" cy="0"/>
        </a:xfrm>
      </p:grpSpPr>
      <p:pic>
        <p:nvPicPr>
          <p:cNvPr id="164" name="Shape 164"/>
          <p:cNvPicPr preferRelativeResize="0"/>
          <p:nvPr/>
        </p:nvPicPr>
        <p:blipFill rotWithShape="1">
          <a:blip r:embed="rId3">
            <a:alphaModFix/>
          </a:blip>
          <a:srcRect/>
          <a:stretch/>
        </p:blipFill>
        <p:spPr>
          <a:xfrm>
            <a:off x="3320839" y="2125295"/>
            <a:ext cx="2502300" cy="462900"/>
          </a:xfrm>
          <a:prstGeom prst="rect">
            <a:avLst/>
          </a:prstGeom>
          <a:noFill/>
          <a:ln>
            <a:noFill/>
          </a:ln>
        </p:spPr>
      </p:pic>
      <p:sp>
        <p:nvSpPr>
          <p:cNvPr id="5" name="Shape 169"/>
          <p:cNvSpPr txBox="1">
            <a:spLocks/>
          </p:cNvSpPr>
          <p:nvPr/>
        </p:nvSpPr>
        <p:spPr>
          <a:xfrm>
            <a:off x="628639" y="292892"/>
            <a:ext cx="7886700" cy="994200"/>
          </a:xfrm>
          <a:prstGeom prst="rect">
            <a:avLst/>
          </a:prstGeom>
          <a:noFill/>
          <a:ln>
            <a:noFill/>
          </a:ln>
        </p:spPr>
        <p:txBody>
          <a:bodyPr lIns="68575" tIns="34275" rIns="68575" bIns="34275" anchor="ctr" anchorCtr="0">
            <a:noAutofit/>
          </a:bodyPr>
          <a:lstStyle>
            <a:defPPr marR="0" algn="l" rtl="0">
              <a:lnSpc>
                <a:spcPct val="100000"/>
              </a:lnSpc>
              <a:spcBef>
                <a:spcPts val="0"/>
              </a:spcBef>
              <a:spcAft>
                <a:spcPts val="0"/>
              </a:spcAft>
            </a:defPPr>
            <a:lvl1pPr marL="0" marR="0" indent="0" algn="l" rtl="0">
              <a:lnSpc>
                <a:spcPct val="90000"/>
              </a:lnSpc>
              <a:spcBef>
                <a:spcPts val="0"/>
              </a:spcBef>
              <a:spcAft>
                <a:spcPts val="0"/>
              </a:spcAft>
              <a:buClr>
                <a:schemeClr val="dk1"/>
              </a:buClr>
              <a:buSzPct val="33333"/>
              <a:buFont typeface="Calibri"/>
              <a:buNone/>
              <a:defRPr sz="3300" b="0" i="0" u="none" strike="noStrike" cap="none" baseline="0">
                <a:solidFill>
                  <a:schemeClr val="dk1"/>
                </a:solidFill>
                <a:latin typeface="Calibri"/>
                <a:ea typeface="Calibri"/>
                <a:cs typeface="Calibri"/>
                <a:sym typeface="Calibri"/>
                <a:rtl val="0"/>
              </a:defRPr>
            </a:lvl1pPr>
            <a:lvl2pPr marL="0" marR="0" indent="0" algn="l" rtl="0">
              <a:spcBef>
                <a:spcPts val="0"/>
              </a:spcBef>
              <a:buSzPct val="78571"/>
              <a:defRPr sz="1400" b="0" i="0" u="none" strike="noStrike" cap="none" baseline="0"/>
            </a:lvl2pPr>
            <a:lvl3pPr marL="0" marR="0" indent="0" algn="l" rtl="0">
              <a:spcBef>
                <a:spcPts val="0"/>
              </a:spcBef>
              <a:buSzPct val="78571"/>
              <a:defRPr sz="1400" b="0" i="0" u="none" strike="noStrike" cap="none" baseline="0"/>
            </a:lvl3pPr>
            <a:lvl4pPr marL="0" marR="0" indent="0" algn="l" rtl="0">
              <a:spcBef>
                <a:spcPts val="0"/>
              </a:spcBef>
              <a:buSzPct val="78571"/>
              <a:defRPr sz="1400" b="0" i="0" u="none" strike="noStrike" cap="none" baseline="0"/>
            </a:lvl4pPr>
            <a:lvl5pPr marL="0" marR="0" indent="0" algn="l" rtl="0">
              <a:spcBef>
                <a:spcPts val="0"/>
              </a:spcBef>
              <a:buSzPct val="78571"/>
              <a:defRPr sz="1400" b="0" i="0" u="none" strike="noStrike" cap="none" baseline="0"/>
            </a:lvl5pPr>
            <a:lvl6pPr marL="0" marR="0" indent="0" algn="l" rtl="0">
              <a:spcBef>
                <a:spcPts val="0"/>
              </a:spcBef>
              <a:buSzPct val="78571"/>
              <a:defRPr sz="1400" b="0" i="0" u="none" strike="noStrike" cap="none" baseline="0"/>
            </a:lvl6pPr>
            <a:lvl7pPr marL="0" marR="0" indent="0" algn="l" rtl="0">
              <a:spcBef>
                <a:spcPts val="0"/>
              </a:spcBef>
              <a:buSzPct val="78571"/>
              <a:defRPr sz="1400" b="0" i="0" u="none" strike="noStrike" cap="none" baseline="0"/>
            </a:lvl7pPr>
            <a:lvl8pPr marL="0" marR="0" indent="0" algn="l" rtl="0">
              <a:spcBef>
                <a:spcPts val="0"/>
              </a:spcBef>
              <a:buSzPct val="78571"/>
              <a:defRPr sz="1400" b="0" i="0" u="none" strike="noStrike" cap="none" baseline="0"/>
            </a:lvl8pPr>
            <a:lvl9pPr marL="0" marR="0" indent="0" algn="l" rtl="0">
              <a:spcBef>
                <a:spcPts val="0"/>
              </a:spcBef>
              <a:buSzPct val="78571"/>
              <a:defRPr sz="1400" b="0" i="0" u="none" strike="noStrike" cap="none" baseline="0"/>
            </a:lvl9pPr>
          </a:lstStyle>
          <a:p>
            <a:pPr>
              <a:buClr>
                <a:srgbClr val="7F7F7F"/>
              </a:buClr>
              <a:buSzPct val="25000"/>
              <a:buFont typeface="Times New Roman"/>
              <a:buNone/>
            </a:pPr>
            <a:r>
              <a:rPr lang="en" u="sng" dirty="0" smtClean="0">
                <a:solidFill>
                  <a:srgbClr val="7F7F7F"/>
                </a:solidFill>
                <a:latin typeface="Consolas"/>
                <a:ea typeface="Consolas"/>
                <a:cs typeface="Consolas"/>
                <a:sym typeface="Consolas"/>
              </a:rPr>
              <a:t>E</a:t>
            </a:r>
            <a:r>
              <a:rPr lang="en" dirty="0" smtClean="0">
                <a:solidFill>
                  <a:srgbClr val="7F7F7F"/>
                </a:solidFill>
                <a:latin typeface="Consolas"/>
                <a:ea typeface="Consolas"/>
                <a:cs typeface="Consolas"/>
                <a:sym typeface="Consolas"/>
              </a:rPr>
              <a:t>STIMATING MODEL COEFFICIENTS</a:t>
            </a:r>
            <a:r>
              <a:rPr lang="en" dirty="0" smtClean="0">
                <a:solidFill>
                  <a:srgbClr val="000000"/>
                </a:solidFill>
                <a:latin typeface="Consolas"/>
                <a:ea typeface="Consolas"/>
                <a:cs typeface="Consolas"/>
                <a:sym typeface="Consolas"/>
              </a:rPr>
              <a:t>|</a:t>
            </a:r>
            <a:endParaRPr lang="en" dirty="0">
              <a:solidFill>
                <a:srgbClr val="000000"/>
              </a:solidFill>
              <a:latin typeface="Consolas"/>
              <a:ea typeface="Consolas"/>
              <a:cs typeface="Consolas"/>
              <a:sym typeface="Consolas"/>
            </a:endParaRPr>
          </a:p>
        </p:txBody>
      </p:sp>
      <p:pic>
        <p:nvPicPr>
          <p:cNvPr id="6" name="Shape 170"/>
          <p:cNvPicPr preferRelativeResize="0"/>
          <p:nvPr/>
        </p:nvPicPr>
        <p:blipFill rotWithShape="1">
          <a:blip r:embed="rId4">
            <a:alphaModFix/>
          </a:blip>
          <a:srcRect l="13167" t="22713" r="52050" b="35748"/>
          <a:stretch/>
        </p:blipFill>
        <p:spPr>
          <a:xfrm>
            <a:off x="2924206" y="1268042"/>
            <a:ext cx="3521044" cy="2414957"/>
          </a:xfrm>
          <a:prstGeom prst="rect">
            <a:avLst/>
          </a:prstGeom>
          <a:noFill/>
          <a:ln>
            <a:noFill/>
          </a:ln>
        </p:spPr>
      </p:pic>
      <p:sp>
        <p:nvSpPr>
          <p:cNvPr id="7" name="TextBox 6"/>
          <p:cNvSpPr txBox="1"/>
          <p:nvPr/>
        </p:nvSpPr>
        <p:spPr>
          <a:xfrm>
            <a:off x="0" y="3721098"/>
            <a:ext cx="9144000" cy="707886"/>
          </a:xfrm>
          <a:prstGeom prst="rect">
            <a:avLst/>
          </a:prstGeom>
          <a:noFill/>
        </p:spPr>
        <p:txBody>
          <a:bodyPr wrap="square" rtlCol="0">
            <a:spAutoFit/>
          </a:bodyPr>
          <a:lstStyle/>
          <a:p>
            <a:pPr algn="ctr"/>
            <a:r>
              <a:rPr lang="en" sz="2000" dirty="0" smtClean="0">
                <a:latin typeface="Questrial"/>
                <a:ea typeface="Questrial"/>
                <a:cs typeface="Questrial"/>
                <a:sym typeface="Questrial"/>
              </a:rPr>
              <a:t>‣ </a:t>
            </a:r>
            <a:r>
              <a:rPr lang="en-US" sz="2000" dirty="0" smtClean="0">
                <a:solidFill>
                  <a:srgbClr val="7F7F7F"/>
                </a:solidFill>
                <a:latin typeface="Times New Roman" panose="02020603050405020304" pitchFamily="18" charset="0"/>
                <a:cs typeface="Times New Roman" panose="02020603050405020304" pitchFamily="18" charset="0"/>
              </a:rPr>
              <a:t>D = (d</a:t>
            </a:r>
            <a:r>
              <a:rPr lang="en-US" sz="2000" baseline="-25000" dirty="0" smtClean="0">
                <a:solidFill>
                  <a:srgbClr val="7F7F7F"/>
                </a:solidFill>
                <a:latin typeface="Times New Roman" panose="02020603050405020304" pitchFamily="18" charset="0"/>
                <a:cs typeface="Times New Roman" panose="02020603050405020304" pitchFamily="18" charset="0"/>
              </a:rPr>
              <a:t>1</a:t>
            </a:r>
            <a:r>
              <a:rPr lang="en-US" sz="2000" dirty="0" smtClean="0">
                <a:solidFill>
                  <a:srgbClr val="7F7F7F"/>
                </a:solidFill>
                <a:latin typeface="Times New Roman" panose="02020603050405020304" pitchFamily="18" charset="0"/>
                <a:cs typeface="Times New Roman" panose="02020603050405020304" pitchFamily="18" charset="0"/>
              </a:rPr>
              <a:t>)</a:t>
            </a:r>
            <a:r>
              <a:rPr lang="en-US" sz="2000" baseline="30000" dirty="0" smtClean="0">
                <a:solidFill>
                  <a:srgbClr val="7F7F7F"/>
                </a:solidFill>
                <a:latin typeface="Times New Roman" panose="02020603050405020304" pitchFamily="18" charset="0"/>
                <a:cs typeface="Times New Roman" panose="02020603050405020304" pitchFamily="18" charset="0"/>
              </a:rPr>
              <a:t>2  </a:t>
            </a:r>
            <a:r>
              <a:rPr lang="en-US" sz="2000" dirty="0" smtClean="0">
                <a:solidFill>
                  <a:srgbClr val="7F7F7F"/>
                </a:solidFill>
                <a:latin typeface="Times New Roman" panose="02020603050405020304" pitchFamily="18" charset="0"/>
                <a:cs typeface="Times New Roman" panose="02020603050405020304" pitchFamily="18" charset="0"/>
              </a:rPr>
              <a:t>+  (d</a:t>
            </a:r>
            <a:r>
              <a:rPr lang="en-US" sz="2000" baseline="-25000" dirty="0" smtClean="0">
                <a:solidFill>
                  <a:srgbClr val="7F7F7F"/>
                </a:solidFill>
                <a:latin typeface="Times New Roman" panose="02020603050405020304" pitchFamily="18" charset="0"/>
                <a:cs typeface="Times New Roman" panose="02020603050405020304" pitchFamily="18" charset="0"/>
              </a:rPr>
              <a:t>2</a:t>
            </a:r>
            <a:r>
              <a:rPr lang="en-US" sz="2000" dirty="0" smtClean="0">
                <a:solidFill>
                  <a:srgbClr val="7F7F7F"/>
                </a:solidFill>
                <a:latin typeface="Times New Roman" panose="02020603050405020304" pitchFamily="18" charset="0"/>
                <a:cs typeface="Times New Roman" panose="02020603050405020304" pitchFamily="18" charset="0"/>
              </a:rPr>
              <a:t>)</a:t>
            </a:r>
            <a:r>
              <a:rPr lang="en-US" sz="2000" baseline="30000" dirty="0" smtClean="0">
                <a:solidFill>
                  <a:srgbClr val="7F7F7F"/>
                </a:solidFill>
                <a:latin typeface="Times New Roman" panose="02020603050405020304" pitchFamily="18" charset="0"/>
                <a:cs typeface="Times New Roman" panose="02020603050405020304" pitchFamily="18" charset="0"/>
              </a:rPr>
              <a:t>2  </a:t>
            </a:r>
            <a:r>
              <a:rPr lang="en-US" sz="2000" dirty="0" smtClean="0">
                <a:solidFill>
                  <a:srgbClr val="7F7F7F"/>
                </a:solidFill>
                <a:latin typeface="Times New Roman" panose="02020603050405020304" pitchFamily="18" charset="0"/>
                <a:cs typeface="Times New Roman" panose="02020603050405020304" pitchFamily="18" charset="0"/>
              </a:rPr>
              <a:t>+ (d</a:t>
            </a:r>
            <a:r>
              <a:rPr lang="en-US" sz="2000" baseline="-25000" dirty="0" smtClean="0">
                <a:solidFill>
                  <a:srgbClr val="7F7F7F"/>
                </a:solidFill>
                <a:latin typeface="Times New Roman" panose="02020603050405020304" pitchFamily="18" charset="0"/>
                <a:cs typeface="Times New Roman" panose="02020603050405020304" pitchFamily="18" charset="0"/>
              </a:rPr>
              <a:t>3</a:t>
            </a:r>
            <a:r>
              <a:rPr lang="en-US" sz="2000" dirty="0" smtClean="0">
                <a:solidFill>
                  <a:srgbClr val="7F7F7F"/>
                </a:solidFill>
                <a:latin typeface="Times New Roman" panose="02020603050405020304" pitchFamily="18" charset="0"/>
                <a:cs typeface="Times New Roman" panose="02020603050405020304" pitchFamily="18" charset="0"/>
              </a:rPr>
              <a:t>)</a:t>
            </a:r>
            <a:r>
              <a:rPr lang="en-US" sz="2000" baseline="30000" dirty="0" smtClean="0">
                <a:solidFill>
                  <a:srgbClr val="7F7F7F"/>
                </a:solidFill>
                <a:latin typeface="Times New Roman" panose="02020603050405020304" pitchFamily="18" charset="0"/>
                <a:cs typeface="Times New Roman" panose="02020603050405020304" pitchFamily="18" charset="0"/>
              </a:rPr>
              <a:t>2  </a:t>
            </a:r>
            <a:r>
              <a:rPr lang="en-US" sz="2000" dirty="0" smtClean="0">
                <a:solidFill>
                  <a:srgbClr val="7F7F7F"/>
                </a:solidFill>
                <a:latin typeface="Times New Roman" panose="02020603050405020304" pitchFamily="18" charset="0"/>
                <a:cs typeface="Times New Roman" panose="02020603050405020304" pitchFamily="18" charset="0"/>
              </a:rPr>
              <a:t>+ (d</a:t>
            </a:r>
            <a:r>
              <a:rPr lang="en-US" sz="2000" baseline="-25000" dirty="0" smtClean="0">
                <a:solidFill>
                  <a:srgbClr val="7F7F7F"/>
                </a:solidFill>
                <a:latin typeface="Times New Roman" panose="02020603050405020304" pitchFamily="18" charset="0"/>
                <a:cs typeface="Times New Roman" panose="02020603050405020304" pitchFamily="18" charset="0"/>
              </a:rPr>
              <a:t>4</a:t>
            </a:r>
            <a:r>
              <a:rPr lang="en-US" sz="2000" dirty="0" smtClean="0">
                <a:solidFill>
                  <a:srgbClr val="7F7F7F"/>
                </a:solidFill>
                <a:latin typeface="Times New Roman" panose="02020603050405020304" pitchFamily="18" charset="0"/>
                <a:cs typeface="Times New Roman" panose="02020603050405020304" pitchFamily="18" charset="0"/>
              </a:rPr>
              <a:t>)</a:t>
            </a:r>
            <a:r>
              <a:rPr lang="en-US" sz="2000" baseline="30000" dirty="0" smtClean="0">
                <a:solidFill>
                  <a:srgbClr val="7F7F7F"/>
                </a:solidFill>
                <a:latin typeface="Times New Roman" panose="02020603050405020304" pitchFamily="18" charset="0"/>
                <a:cs typeface="Times New Roman" panose="02020603050405020304" pitchFamily="18" charset="0"/>
              </a:rPr>
              <a:t>2  </a:t>
            </a:r>
            <a:r>
              <a:rPr lang="en-US" sz="2000" dirty="0" smtClean="0">
                <a:solidFill>
                  <a:srgbClr val="7F7F7F"/>
                </a:solidFill>
                <a:latin typeface="Times New Roman" panose="02020603050405020304" pitchFamily="18" charset="0"/>
                <a:cs typeface="Times New Roman" panose="02020603050405020304" pitchFamily="18" charset="0"/>
              </a:rPr>
              <a:t>+ (d</a:t>
            </a:r>
            <a:r>
              <a:rPr lang="en-US" sz="2000" baseline="-25000" dirty="0" smtClean="0">
                <a:solidFill>
                  <a:srgbClr val="7F7F7F"/>
                </a:solidFill>
                <a:latin typeface="Times New Roman" panose="02020603050405020304" pitchFamily="18" charset="0"/>
                <a:cs typeface="Times New Roman" panose="02020603050405020304" pitchFamily="18" charset="0"/>
              </a:rPr>
              <a:t>5</a:t>
            </a:r>
            <a:r>
              <a:rPr lang="en-US" sz="2000" dirty="0" smtClean="0">
                <a:solidFill>
                  <a:srgbClr val="7F7F7F"/>
                </a:solidFill>
                <a:latin typeface="Times New Roman" panose="02020603050405020304" pitchFamily="18" charset="0"/>
                <a:cs typeface="Times New Roman" panose="02020603050405020304" pitchFamily="18" charset="0"/>
              </a:rPr>
              <a:t>)</a:t>
            </a:r>
            <a:r>
              <a:rPr lang="en-US" sz="2000" baseline="30000" dirty="0" smtClean="0">
                <a:solidFill>
                  <a:srgbClr val="7F7F7F"/>
                </a:solidFill>
                <a:latin typeface="Times New Roman" panose="02020603050405020304" pitchFamily="18" charset="0"/>
                <a:cs typeface="Times New Roman" panose="02020603050405020304" pitchFamily="18" charset="0"/>
              </a:rPr>
              <a:t>2 </a:t>
            </a:r>
            <a:r>
              <a:rPr lang="en-US" sz="2000" dirty="0" smtClean="0">
                <a:solidFill>
                  <a:srgbClr val="7F7F7F"/>
                </a:solidFill>
                <a:latin typeface="Times New Roman" panose="02020603050405020304" pitchFamily="18" charset="0"/>
                <a:cs typeface="Times New Roman" panose="02020603050405020304" pitchFamily="18" charset="0"/>
              </a:rPr>
              <a:t>+ </a:t>
            </a:r>
            <a:r>
              <a:rPr lang="en-US" sz="2000" dirty="0">
                <a:solidFill>
                  <a:srgbClr val="7F7F7F"/>
                </a:solidFill>
                <a:latin typeface="Times New Roman" panose="02020603050405020304" pitchFamily="18" charset="0"/>
                <a:cs typeface="Times New Roman" panose="02020603050405020304" pitchFamily="18" charset="0"/>
              </a:rPr>
              <a:t>(</a:t>
            </a:r>
            <a:r>
              <a:rPr lang="en-US" sz="2000" dirty="0" smtClean="0">
                <a:solidFill>
                  <a:srgbClr val="7F7F7F"/>
                </a:solidFill>
                <a:latin typeface="Times New Roman" panose="02020603050405020304" pitchFamily="18" charset="0"/>
                <a:cs typeface="Times New Roman" panose="02020603050405020304" pitchFamily="18" charset="0"/>
              </a:rPr>
              <a:t>d</a:t>
            </a:r>
            <a:r>
              <a:rPr lang="en-US" sz="2000" baseline="-25000" dirty="0">
                <a:solidFill>
                  <a:srgbClr val="7F7F7F"/>
                </a:solidFill>
                <a:latin typeface="Times New Roman" panose="02020603050405020304" pitchFamily="18" charset="0"/>
                <a:cs typeface="Times New Roman" panose="02020603050405020304" pitchFamily="18" charset="0"/>
              </a:rPr>
              <a:t>6</a:t>
            </a:r>
            <a:r>
              <a:rPr lang="en-US" sz="2000" dirty="0" smtClean="0">
                <a:solidFill>
                  <a:srgbClr val="7F7F7F"/>
                </a:solidFill>
                <a:latin typeface="Times New Roman" panose="02020603050405020304" pitchFamily="18" charset="0"/>
                <a:cs typeface="Times New Roman" panose="02020603050405020304" pitchFamily="18" charset="0"/>
              </a:rPr>
              <a:t>)</a:t>
            </a:r>
            <a:r>
              <a:rPr lang="en-US" sz="2000" baseline="30000" dirty="0" smtClean="0">
                <a:solidFill>
                  <a:srgbClr val="7F7F7F"/>
                </a:solidFill>
                <a:latin typeface="Times New Roman" panose="02020603050405020304" pitchFamily="18" charset="0"/>
                <a:cs typeface="Times New Roman" panose="02020603050405020304" pitchFamily="18" charset="0"/>
              </a:rPr>
              <a:t>2</a:t>
            </a:r>
            <a:r>
              <a:rPr lang="en-US" sz="2000" dirty="0">
                <a:solidFill>
                  <a:srgbClr val="7F7F7F"/>
                </a:solidFill>
                <a:latin typeface="Times New Roman" panose="02020603050405020304" pitchFamily="18" charset="0"/>
                <a:cs typeface="Times New Roman" panose="02020603050405020304" pitchFamily="18" charset="0"/>
              </a:rPr>
              <a:t>+ (</a:t>
            </a:r>
            <a:r>
              <a:rPr lang="en-US" sz="2000" dirty="0" smtClean="0">
                <a:solidFill>
                  <a:srgbClr val="7F7F7F"/>
                </a:solidFill>
                <a:latin typeface="Times New Roman" panose="02020603050405020304" pitchFamily="18" charset="0"/>
                <a:cs typeface="Times New Roman" panose="02020603050405020304" pitchFamily="18" charset="0"/>
              </a:rPr>
              <a:t>d</a:t>
            </a:r>
            <a:r>
              <a:rPr lang="en-US" sz="2000" baseline="-25000" dirty="0">
                <a:solidFill>
                  <a:srgbClr val="7F7F7F"/>
                </a:solidFill>
                <a:latin typeface="Times New Roman" panose="02020603050405020304" pitchFamily="18" charset="0"/>
                <a:cs typeface="Times New Roman" panose="02020603050405020304" pitchFamily="18" charset="0"/>
              </a:rPr>
              <a:t>7</a:t>
            </a:r>
            <a:r>
              <a:rPr lang="en-US" sz="2000" dirty="0" smtClean="0">
                <a:solidFill>
                  <a:srgbClr val="7F7F7F"/>
                </a:solidFill>
                <a:latin typeface="Times New Roman" panose="02020603050405020304" pitchFamily="18" charset="0"/>
                <a:cs typeface="Times New Roman" panose="02020603050405020304" pitchFamily="18" charset="0"/>
              </a:rPr>
              <a:t>)</a:t>
            </a:r>
            <a:r>
              <a:rPr lang="en-US" sz="2000" baseline="30000" dirty="0" smtClean="0">
                <a:solidFill>
                  <a:srgbClr val="7F7F7F"/>
                </a:solidFill>
                <a:latin typeface="Times New Roman" panose="02020603050405020304" pitchFamily="18" charset="0"/>
                <a:cs typeface="Times New Roman" panose="02020603050405020304" pitchFamily="18" charset="0"/>
              </a:rPr>
              <a:t>2</a:t>
            </a:r>
            <a:r>
              <a:rPr lang="en-US" sz="2000" dirty="0">
                <a:solidFill>
                  <a:srgbClr val="7F7F7F"/>
                </a:solidFill>
                <a:latin typeface="Times New Roman" panose="02020603050405020304" pitchFamily="18" charset="0"/>
                <a:cs typeface="Times New Roman" panose="02020603050405020304" pitchFamily="18" charset="0"/>
              </a:rPr>
              <a:t>+ (</a:t>
            </a:r>
            <a:r>
              <a:rPr lang="en-US" sz="2000" dirty="0" smtClean="0">
                <a:solidFill>
                  <a:srgbClr val="7F7F7F"/>
                </a:solidFill>
                <a:latin typeface="Times New Roman" panose="02020603050405020304" pitchFamily="18" charset="0"/>
                <a:cs typeface="Times New Roman" panose="02020603050405020304" pitchFamily="18" charset="0"/>
              </a:rPr>
              <a:t>d</a:t>
            </a:r>
            <a:r>
              <a:rPr lang="en-US" sz="2000" baseline="-25000" dirty="0">
                <a:solidFill>
                  <a:srgbClr val="7F7F7F"/>
                </a:solidFill>
                <a:latin typeface="Times New Roman" panose="02020603050405020304" pitchFamily="18" charset="0"/>
                <a:cs typeface="Times New Roman" panose="02020603050405020304" pitchFamily="18" charset="0"/>
              </a:rPr>
              <a:t>8</a:t>
            </a:r>
            <a:r>
              <a:rPr lang="en-US" sz="2000" dirty="0" smtClean="0">
                <a:solidFill>
                  <a:srgbClr val="7F7F7F"/>
                </a:solidFill>
                <a:latin typeface="Times New Roman" panose="02020603050405020304" pitchFamily="18" charset="0"/>
                <a:cs typeface="Times New Roman" panose="02020603050405020304" pitchFamily="18" charset="0"/>
              </a:rPr>
              <a:t>)</a:t>
            </a:r>
            <a:r>
              <a:rPr lang="en-US" sz="2000" baseline="30000" dirty="0" smtClean="0">
                <a:solidFill>
                  <a:srgbClr val="7F7F7F"/>
                </a:solidFill>
                <a:latin typeface="Times New Roman" panose="02020603050405020304" pitchFamily="18" charset="0"/>
                <a:cs typeface="Times New Roman" panose="02020603050405020304" pitchFamily="18" charset="0"/>
              </a:rPr>
              <a:t>2</a:t>
            </a:r>
            <a:r>
              <a:rPr lang="en-US" sz="2000" dirty="0">
                <a:solidFill>
                  <a:srgbClr val="7F7F7F"/>
                </a:solidFill>
                <a:latin typeface="Times New Roman" panose="02020603050405020304" pitchFamily="18" charset="0"/>
                <a:cs typeface="Times New Roman" panose="02020603050405020304" pitchFamily="18" charset="0"/>
              </a:rPr>
              <a:t>+ (</a:t>
            </a:r>
            <a:r>
              <a:rPr lang="en-US" sz="2000" dirty="0" smtClean="0">
                <a:solidFill>
                  <a:srgbClr val="7F7F7F"/>
                </a:solidFill>
                <a:latin typeface="Times New Roman" panose="02020603050405020304" pitchFamily="18" charset="0"/>
                <a:cs typeface="Times New Roman" panose="02020603050405020304" pitchFamily="18" charset="0"/>
              </a:rPr>
              <a:t>d</a:t>
            </a:r>
            <a:r>
              <a:rPr lang="en-US" sz="2000" baseline="-25000" dirty="0">
                <a:solidFill>
                  <a:srgbClr val="7F7F7F"/>
                </a:solidFill>
                <a:latin typeface="Times New Roman" panose="02020603050405020304" pitchFamily="18" charset="0"/>
                <a:cs typeface="Times New Roman" panose="02020603050405020304" pitchFamily="18" charset="0"/>
              </a:rPr>
              <a:t>9</a:t>
            </a:r>
            <a:r>
              <a:rPr lang="en-US" sz="2000" dirty="0" smtClean="0">
                <a:solidFill>
                  <a:srgbClr val="7F7F7F"/>
                </a:solidFill>
                <a:latin typeface="Times New Roman" panose="02020603050405020304" pitchFamily="18" charset="0"/>
                <a:cs typeface="Times New Roman" panose="02020603050405020304" pitchFamily="18" charset="0"/>
              </a:rPr>
              <a:t>)</a:t>
            </a:r>
            <a:r>
              <a:rPr lang="en-US" sz="2000" baseline="30000" dirty="0" smtClean="0">
                <a:solidFill>
                  <a:srgbClr val="7F7F7F"/>
                </a:solidFill>
                <a:latin typeface="Times New Roman" panose="02020603050405020304" pitchFamily="18" charset="0"/>
                <a:cs typeface="Times New Roman" panose="02020603050405020304" pitchFamily="18" charset="0"/>
              </a:rPr>
              <a:t>2</a:t>
            </a:r>
          </a:p>
          <a:p>
            <a:pPr algn="ctr"/>
            <a:r>
              <a:rPr lang="en-US" sz="2000" dirty="0" smtClean="0">
                <a:solidFill>
                  <a:srgbClr val="7F7F7F"/>
                </a:solidFill>
                <a:latin typeface="Questrial" panose="02000000000000000000" pitchFamily="50" charset="0"/>
              </a:rPr>
              <a:t>Minimize D! </a:t>
            </a:r>
            <a:endParaRPr lang="en-US" sz="2000" dirty="0">
              <a:solidFill>
                <a:srgbClr val="7F7F7F"/>
              </a:solidFill>
              <a:latin typeface="Questrial" panose="02000000000000000000" pitchFamily="50" charset="0"/>
            </a:endParaRPr>
          </a:p>
        </p:txBody>
      </p:sp>
    </p:spTree>
    <p:extLst>
      <p:ext uri="{BB962C8B-B14F-4D97-AF65-F5344CB8AC3E}">
        <p14:creationId xmlns:p14="http://schemas.microsoft.com/office/powerpoint/2010/main" val="2878747931"/>
      </p:ext>
    </p:extLst>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168"/>
        <p:cNvGrpSpPr/>
        <p:nvPr/>
      </p:nvGrpSpPr>
      <p:grpSpPr>
        <a:xfrm>
          <a:off x="0" y="0"/>
          <a:ext cx="0" cy="0"/>
          <a:chOff x="0" y="0"/>
          <a:chExt cx="0" cy="0"/>
        </a:xfrm>
      </p:grpSpPr>
      <p:sp>
        <p:nvSpPr>
          <p:cNvPr id="169" name="Shape 169"/>
          <p:cNvSpPr txBox="1">
            <a:spLocks noGrp="1"/>
          </p:cNvSpPr>
          <p:nvPr>
            <p:ph type="title"/>
          </p:nvPr>
        </p:nvSpPr>
        <p:spPr>
          <a:xfrm>
            <a:off x="0" y="4149300"/>
            <a:ext cx="7886700" cy="994200"/>
          </a:xfrm>
          <a:prstGeom prst="rect">
            <a:avLst/>
          </a:prstGeom>
          <a:noFill/>
          <a:ln>
            <a:noFill/>
          </a:ln>
        </p:spPr>
        <p:txBody>
          <a:bodyPr lIns="68575" tIns="34275" rIns="68575" bIns="34275" anchor="ctr" anchorCtr="0">
            <a:noAutofit/>
          </a:bodyPr>
          <a:lstStyle/>
          <a:p>
            <a:pPr marL="0" marR="0" lvl="0" indent="0" algn="l" rtl="0">
              <a:lnSpc>
                <a:spcPct val="90000"/>
              </a:lnSpc>
              <a:spcBef>
                <a:spcPts val="0"/>
              </a:spcBef>
              <a:spcAft>
                <a:spcPts val="0"/>
              </a:spcAft>
              <a:buClr>
                <a:srgbClr val="7F7F7F"/>
              </a:buClr>
              <a:buSzPct val="25000"/>
              <a:buFont typeface="Times New Roman"/>
              <a:buNone/>
            </a:pPr>
            <a:r>
              <a:rPr lang="en" u="sng" dirty="0" smtClean="0">
                <a:solidFill>
                  <a:srgbClr val="7F7F7F"/>
                </a:solidFill>
                <a:latin typeface="Consolas"/>
                <a:ea typeface="Consolas"/>
                <a:cs typeface="Consolas"/>
                <a:sym typeface="Consolas"/>
              </a:rPr>
              <a:t>T</a:t>
            </a:r>
            <a:r>
              <a:rPr lang="en" dirty="0" smtClean="0">
                <a:solidFill>
                  <a:srgbClr val="7F7F7F"/>
                </a:solidFill>
                <a:latin typeface="Consolas"/>
                <a:ea typeface="Consolas"/>
                <a:cs typeface="Consolas"/>
                <a:sym typeface="Consolas"/>
              </a:rPr>
              <a:t>RENDS</a:t>
            </a:r>
            <a:r>
              <a:rPr lang="en" dirty="0" smtClean="0">
                <a:solidFill>
                  <a:srgbClr val="000000"/>
                </a:solidFill>
                <a:latin typeface="Consolas"/>
                <a:ea typeface="Consolas"/>
                <a:cs typeface="Consolas"/>
                <a:sym typeface="Consolas"/>
              </a:rPr>
              <a:t>|</a:t>
            </a:r>
            <a:endParaRPr lang="en" dirty="0">
              <a:solidFill>
                <a:srgbClr val="000000"/>
              </a:solidFill>
              <a:latin typeface="Consolas"/>
              <a:ea typeface="Consolas"/>
              <a:cs typeface="Consolas"/>
              <a:sym typeface="Consolas"/>
            </a:endParaRPr>
          </a:p>
        </p:txBody>
      </p:sp>
    </p:spTree>
    <p:extLst>
      <p:ext uri="{BB962C8B-B14F-4D97-AF65-F5344CB8AC3E}">
        <p14:creationId xmlns:p14="http://schemas.microsoft.com/office/powerpoint/2010/main" val="1544493200"/>
      </p:ext>
    </p:extLst>
  </p:cSld>
  <p:clrMapOvr>
    <a:masterClrMapping/>
  </p:clrMapOvr>
  <p:transition spd="slow">
    <p:cut/>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174"/>
        <p:cNvGrpSpPr/>
        <p:nvPr/>
      </p:nvGrpSpPr>
      <p:grpSpPr>
        <a:xfrm>
          <a:off x="0" y="0"/>
          <a:ext cx="0" cy="0"/>
          <a:chOff x="0" y="0"/>
          <a:chExt cx="0" cy="0"/>
        </a:xfrm>
      </p:grpSpPr>
      <p:pic>
        <p:nvPicPr>
          <p:cNvPr id="176" name="Shape 176"/>
          <p:cNvPicPr preferRelativeResize="0">
            <a:picLocks noChangeAspect="1"/>
          </p:cNvPicPr>
          <p:nvPr/>
        </p:nvPicPr>
        <p:blipFill>
          <a:blip r:embed="rId3">
            <a:alphaModFix/>
          </a:blip>
          <a:stretch>
            <a:fillRect/>
          </a:stretch>
        </p:blipFill>
        <p:spPr>
          <a:xfrm>
            <a:off x="812615" y="116586"/>
            <a:ext cx="7518770" cy="4910328"/>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180"/>
        <p:cNvGrpSpPr/>
        <p:nvPr/>
      </p:nvGrpSpPr>
      <p:grpSpPr>
        <a:xfrm>
          <a:off x="0" y="0"/>
          <a:ext cx="0" cy="0"/>
          <a:chOff x="0" y="0"/>
          <a:chExt cx="0" cy="0"/>
        </a:xfrm>
      </p:grpSpPr>
      <p:pic>
        <p:nvPicPr>
          <p:cNvPr id="182" name="Shape 182"/>
          <p:cNvPicPr preferRelativeResize="0"/>
          <p:nvPr/>
        </p:nvPicPr>
        <p:blipFill>
          <a:blip r:embed="rId3">
            <a:alphaModFix/>
          </a:blip>
          <a:stretch>
            <a:fillRect/>
          </a:stretch>
        </p:blipFill>
        <p:spPr>
          <a:xfrm>
            <a:off x="891476" y="116937"/>
            <a:ext cx="7361048" cy="4909626"/>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186"/>
        <p:cNvGrpSpPr/>
        <p:nvPr/>
      </p:nvGrpSpPr>
      <p:grpSpPr>
        <a:xfrm>
          <a:off x="0" y="0"/>
          <a:ext cx="0" cy="0"/>
          <a:chOff x="0" y="0"/>
          <a:chExt cx="0" cy="0"/>
        </a:xfrm>
      </p:grpSpPr>
      <p:pic>
        <p:nvPicPr>
          <p:cNvPr id="188" name="Shape 188"/>
          <p:cNvPicPr preferRelativeResize="0">
            <a:picLocks noChangeAspect="1"/>
          </p:cNvPicPr>
          <p:nvPr/>
        </p:nvPicPr>
        <p:blipFill>
          <a:blip r:embed="rId3">
            <a:alphaModFix/>
          </a:blip>
          <a:stretch>
            <a:fillRect/>
          </a:stretch>
        </p:blipFill>
        <p:spPr>
          <a:xfrm>
            <a:off x="812647" y="116586"/>
            <a:ext cx="7518707" cy="4910328"/>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88"/>
        <p:cNvGrpSpPr/>
        <p:nvPr/>
      </p:nvGrpSpPr>
      <p:grpSpPr>
        <a:xfrm>
          <a:off x="0" y="0"/>
          <a:ext cx="0" cy="0"/>
          <a:chOff x="0" y="0"/>
          <a:chExt cx="0" cy="0"/>
        </a:xfrm>
      </p:grpSpPr>
      <p:sp>
        <p:nvSpPr>
          <p:cNvPr id="89" name="Shape 89"/>
          <p:cNvSpPr txBox="1">
            <a:spLocks noGrp="1"/>
          </p:cNvSpPr>
          <p:nvPr>
            <p:ph type="title"/>
          </p:nvPr>
        </p:nvSpPr>
        <p:spPr>
          <a:xfrm>
            <a:off x="628650" y="273843"/>
            <a:ext cx="7886700" cy="994200"/>
          </a:xfrm>
          <a:prstGeom prst="rect">
            <a:avLst/>
          </a:prstGeom>
          <a:noFill/>
          <a:ln>
            <a:noFill/>
          </a:ln>
        </p:spPr>
        <p:txBody>
          <a:bodyPr lIns="68575" tIns="34275" rIns="68575" bIns="34275" anchor="ctr" anchorCtr="0">
            <a:noAutofit/>
          </a:bodyPr>
          <a:lstStyle/>
          <a:p>
            <a:pPr marL="0" marR="0" lvl="0" indent="0" algn="l" rtl="0">
              <a:lnSpc>
                <a:spcPct val="90000"/>
              </a:lnSpc>
              <a:spcBef>
                <a:spcPts val="0"/>
              </a:spcBef>
              <a:spcAft>
                <a:spcPts val="0"/>
              </a:spcAft>
              <a:buClr>
                <a:srgbClr val="7F7F7F"/>
              </a:buClr>
              <a:buSzPct val="25000"/>
              <a:buFont typeface="Times New Roman"/>
              <a:buNone/>
            </a:pPr>
            <a:r>
              <a:rPr lang="en" u="sng">
                <a:solidFill>
                  <a:srgbClr val="7F7F7F"/>
                </a:solidFill>
                <a:latin typeface="Consolas"/>
                <a:ea typeface="Consolas"/>
                <a:cs typeface="Consolas"/>
                <a:sym typeface="Consolas"/>
              </a:rPr>
              <a:t>I</a:t>
            </a:r>
            <a:r>
              <a:rPr lang="en">
                <a:solidFill>
                  <a:srgbClr val="7F7F7F"/>
                </a:solidFill>
                <a:latin typeface="Consolas"/>
                <a:ea typeface="Consolas"/>
                <a:cs typeface="Consolas"/>
                <a:sym typeface="Consolas"/>
              </a:rPr>
              <a:t>NTRODUCTION</a:t>
            </a:r>
            <a:r>
              <a:rPr lang="en">
                <a:solidFill>
                  <a:srgbClr val="000000"/>
                </a:solidFill>
                <a:latin typeface="Consolas"/>
                <a:ea typeface="Consolas"/>
                <a:cs typeface="Consolas"/>
                <a:sym typeface="Consolas"/>
              </a:rPr>
              <a:t>|</a:t>
            </a:r>
          </a:p>
        </p:txBody>
      </p:sp>
      <p:sp>
        <p:nvSpPr>
          <p:cNvPr id="90" name="Shape 90"/>
          <p:cNvSpPr txBox="1">
            <a:spLocks noGrp="1"/>
          </p:cNvSpPr>
          <p:nvPr>
            <p:ph type="body" idx="1"/>
          </p:nvPr>
        </p:nvSpPr>
        <p:spPr>
          <a:xfrm>
            <a:off x="628650" y="1369218"/>
            <a:ext cx="7886700" cy="3263400"/>
          </a:xfrm>
          <a:prstGeom prst="rect">
            <a:avLst/>
          </a:prstGeom>
          <a:noFill/>
          <a:ln>
            <a:noFill/>
          </a:ln>
        </p:spPr>
        <p:txBody>
          <a:bodyPr lIns="68575" tIns="34275" rIns="68575" bIns="34275" anchor="t" anchorCtr="0">
            <a:noAutofit/>
          </a:bodyPr>
          <a:lstStyle/>
          <a:p>
            <a:pPr marL="0" lvl="0" indent="0" rtl="0">
              <a:spcBef>
                <a:spcPts val="0"/>
              </a:spcBef>
              <a:buNone/>
            </a:pPr>
            <a:r>
              <a:rPr lang="en" sz="2000">
                <a:solidFill>
                  <a:srgbClr val="000000"/>
                </a:solidFill>
                <a:latin typeface="Questrial"/>
                <a:ea typeface="Questrial"/>
                <a:cs typeface="Questrial"/>
                <a:sym typeface="Questrial"/>
              </a:rPr>
              <a:t>‣</a:t>
            </a:r>
            <a:r>
              <a:rPr lang="en" sz="2000">
                <a:solidFill>
                  <a:srgbClr val="7F7F7F"/>
                </a:solidFill>
                <a:latin typeface="Questrial"/>
                <a:ea typeface="Questrial"/>
                <a:cs typeface="Questrial"/>
                <a:sym typeface="Questrial"/>
              </a:rPr>
              <a:t> </a:t>
            </a:r>
            <a:r>
              <a:rPr lang="en" sz="1900">
                <a:solidFill>
                  <a:srgbClr val="7F7F7F"/>
                </a:solidFill>
                <a:latin typeface="Questrial"/>
                <a:ea typeface="Questrial"/>
                <a:cs typeface="Questrial"/>
                <a:sym typeface="Questrial"/>
              </a:rPr>
              <a:t>Every year, hundreds of movies are made in USA, with billions of dollars spent in their making and they also gross a huge amount of money.</a:t>
            </a:r>
          </a:p>
          <a:p>
            <a:pPr marL="0" lvl="0" indent="0" rtl="0">
              <a:spcBef>
                <a:spcPts val="0"/>
              </a:spcBef>
              <a:buNone/>
            </a:pPr>
            <a:r>
              <a:rPr lang="en" sz="2000">
                <a:solidFill>
                  <a:srgbClr val="000000"/>
                </a:solidFill>
                <a:latin typeface="Questrial"/>
                <a:ea typeface="Questrial"/>
                <a:cs typeface="Questrial"/>
                <a:sym typeface="Questrial"/>
              </a:rPr>
              <a:t>‣</a:t>
            </a:r>
            <a:r>
              <a:rPr lang="en" sz="2000">
                <a:solidFill>
                  <a:srgbClr val="7F7F7F"/>
                </a:solidFill>
                <a:latin typeface="Questrial"/>
                <a:ea typeface="Questrial"/>
                <a:cs typeface="Questrial"/>
                <a:sym typeface="Questrial"/>
              </a:rPr>
              <a:t> </a:t>
            </a:r>
            <a:r>
              <a:rPr lang="en" sz="1900">
                <a:solidFill>
                  <a:srgbClr val="7F7F7F"/>
                </a:solidFill>
                <a:latin typeface="Questrial"/>
                <a:ea typeface="Questrial"/>
                <a:cs typeface="Questrial"/>
                <a:sym typeface="Questrial"/>
              </a:rPr>
              <a:t>The Internet Movie Database (IMDb) is an online database that has a weighted mean-rating system for rating movies on a 10-point scale.</a:t>
            </a:r>
          </a:p>
          <a:p>
            <a:pPr marL="0" lvl="0" indent="0" rtl="0">
              <a:spcBef>
                <a:spcPts val="0"/>
              </a:spcBef>
              <a:buNone/>
            </a:pPr>
            <a:r>
              <a:rPr lang="en" sz="2000">
                <a:solidFill>
                  <a:srgbClr val="000000"/>
                </a:solidFill>
                <a:latin typeface="Questrial"/>
                <a:ea typeface="Questrial"/>
                <a:cs typeface="Questrial"/>
                <a:sym typeface="Questrial"/>
              </a:rPr>
              <a:t>‣</a:t>
            </a:r>
            <a:r>
              <a:rPr lang="en" sz="2000">
                <a:solidFill>
                  <a:srgbClr val="7F7F7F"/>
                </a:solidFill>
                <a:latin typeface="Questrial"/>
                <a:ea typeface="Questrial"/>
                <a:cs typeface="Questrial"/>
                <a:sym typeface="Questrial"/>
              </a:rPr>
              <a:t> </a:t>
            </a:r>
            <a:r>
              <a:rPr lang="en" sz="1900">
                <a:solidFill>
                  <a:srgbClr val="7F7F7F"/>
                </a:solidFill>
                <a:latin typeface="Questrial"/>
                <a:ea typeface="Questrial"/>
                <a:cs typeface="Questrial"/>
                <a:sym typeface="Questrial"/>
              </a:rPr>
              <a:t>For production houses, having a system that could give them possible ratings for a movie based on actor(s), director(s), genre(s), etc. could be of huge value to analyze the cost-benefit of investing in a movie.</a:t>
            </a:r>
          </a:p>
          <a:p>
            <a:pPr marL="0" lvl="0" indent="0" rtl="0">
              <a:spcBef>
                <a:spcPts val="0"/>
              </a:spcBef>
              <a:buNone/>
            </a:pPr>
            <a:r>
              <a:rPr lang="en" sz="2000">
                <a:solidFill>
                  <a:srgbClr val="000000"/>
                </a:solidFill>
                <a:latin typeface="Questrial"/>
                <a:ea typeface="Questrial"/>
                <a:cs typeface="Questrial"/>
                <a:sym typeface="Questrial"/>
              </a:rPr>
              <a:t>‣</a:t>
            </a:r>
            <a:r>
              <a:rPr lang="en" sz="2000">
                <a:solidFill>
                  <a:srgbClr val="7F7F7F"/>
                </a:solidFill>
                <a:latin typeface="Questrial"/>
                <a:ea typeface="Questrial"/>
                <a:cs typeface="Questrial"/>
                <a:sym typeface="Questrial"/>
              </a:rPr>
              <a:t> </a:t>
            </a:r>
            <a:r>
              <a:rPr lang="en" sz="1900">
                <a:solidFill>
                  <a:srgbClr val="7F7F7F"/>
                </a:solidFill>
                <a:latin typeface="Questrial"/>
                <a:ea typeface="Questrial"/>
                <a:cs typeface="Questrial"/>
                <a:sym typeface="Questrial"/>
              </a:rPr>
              <a:t>Film Analytics, is a project aimed at predicting IMDb movie ratings based on features like actor(s), director(s), genre(s), and plot keyword(s). </a:t>
            </a:r>
          </a:p>
          <a:p>
            <a:pPr marL="0" marR="0" lvl="0" indent="0" algn="l" rtl="0">
              <a:lnSpc>
                <a:spcPct val="90000"/>
              </a:lnSpc>
              <a:spcBef>
                <a:spcPts val="800"/>
              </a:spcBef>
              <a:spcAft>
                <a:spcPts val="0"/>
              </a:spcAft>
              <a:buClr>
                <a:schemeClr val="dk1"/>
              </a:buClr>
              <a:buFont typeface="Arial"/>
              <a:buNone/>
            </a:pPr>
            <a:endParaRPr sz="1900">
              <a:solidFill>
                <a:srgbClr val="7F7F7F"/>
              </a:solidFill>
              <a:latin typeface="Questrial"/>
              <a:ea typeface="Questrial"/>
              <a:cs typeface="Questrial"/>
              <a:sym typeface="Questrial"/>
            </a:endParaRPr>
          </a:p>
        </p:txBody>
      </p:sp>
    </p:spTree>
  </p:cSld>
  <p:clrMapOvr>
    <a:masterClrMapping/>
  </p:clrMapOvr>
  <p:transition spd="slow">
    <p:cut/>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192"/>
        <p:cNvGrpSpPr/>
        <p:nvPr/>
      </p:nvGrpSpPr>
      <p:grpSpPr>
        <a:xfrm>
          <a:off x="0" y="0"/>
          <a:ext cx="0" cy="0"/>
          <a:chOff x="0" y="0"/>
          <a:chExt cx="0" cy="0"/>
        </a:xfrm>
      </p:grpSpPr>
      <p:pic>
        <p:nvPicPr>
          <p:cNvPr id="194" name="Shape 194"/>
          <p:cNvPicPr preferRelativeResize="0">
            <a:picLocks noChangeAspect="1"/>
          </p:cNvPicPr>
          <p:nvPr/>
        </p:nvPicPr>
        <p:blipFill>
          <a:blip r:embed="rId3">
            <a:alphaModFix/>
          </a:blip>
          <a:stretch>
            <a:fillRect/>
          </a:stretch>
        </p:blipFill>
        <p:spPr>
          <a:xfrm>
            <a:off x="894371" y="116586"/>
            <a:ext cx="7355259" cy="4910328"/>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198"/>
        <p:cNvGrpSpPr/>
        <p:nvPr/>
      </p:nvGrpSpPr>
      <p:grpSpPr>
        <a:xfrm>
          <a:off x="0" y="0"/>
          <a:ext cx="0" cy="0"/>
          <a:chOff x="0" y="0"/>
          <a:chExt cx="0" cy="0"/>
        </a:xfrm>
      </p:grpSpPr>
      <p:pic>
        <p:nvPicPr>
          <p:cNvPr id="200" name="Shape 200"/>
          <p:cNvPicPr preferRelativeResize="0">
            <a:picLocks noChangeAspect="1"/>
          </p:cNvPicPr>
          <p:nvPr/>
        </p:nvPicPr>
        <p:blipFill>
          <a:blip r:embed="rId3">
            <a:alphaModFix/>
          </a:blip>
          <a:stretch>
            <a:fillRect/>
          </a:stretch>
        </p:blipFill>
        <p:spPr>
          <a:xfrm>
            <a:off x="894362" y="116586"/>
            <a:ext cx="7355277" cy="4910328"/>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204"/>
        <p:cNvGrpSpPr/>
        <p:nvPr/>
      </p:nvGrpSpPr>
      <p:grpSpPr>
        <a:xfrm>
          <a:off x="0" y="0"/>
          <a:ext cx="0" cy="0"/>
          <a:chOff x="0" y="0"/>
          <a:chExt cx="0" cy="0"/>
        </a:xfrm>
      </p:grpSpPr>
      <p:sp>
        <p:nvSpPr>
          <p:cNvPr id="205" name="Shape 205"/>
          <p:cNvSpPr txBox="1">
            <a:spLocks noGrp="1"/>
          </p:cNvSpPr>
          <p:nvPr>
            <p:ph type="title"/>
          </p:nvPr>
        </p:nvSpPr>
        <p:spPr>
          <a:xfrm>
            <a:off x="628650" y="273843"/>
            <a:ext cx="7886700" cy="994200"/>
          </a:xfrm>
          <a:prstGeom prst="rect">
            <a:avLst/>
          </a:prstGeom>
          <a:noFill/>
          <a:ln>
            <a:noFill/>
          </a:ln>
        </p:spPr>
        <p:txBody>
          <a:bodyPr lIns="68575" tIns="34275" rIns="68575" bIns="34275" anchor="ctr" anchorCtr="0">
            <a:noAutofit/>
          </a:bodyPr>
          <a:lstStyle/>
          <a:p>
            <a:pPr marL="0" marR="0" lvl="0" indent="0" algn="l" rtl="0">
              <a:lnSpc>
                <a:spcPct val="90000"/>
              </a:lnSpc>
              <a:spcBef>
                <a:spcPts val="0"/>
              </a:spcBef>
              <a:spcAft>
                <a:spcPts val="0"/>
              </a:spcAft>
              <a:buClr>
                <a:srgbClr val="7F7F7F"/>
              </a:buClr>
              <a:buSzPct val="25000"/>
              <a:buFont typeface="Times New Roman"/>
              <a:buNone/>
            </a:pPr>
            <a:r>
              <a:rPr lang="en" u="sng">
                <a:solidFill>
                  <a:srgbClr val="7F7F7F"/>
                </a:solidFill>
                <a:latin typeface="Consolas"/>
                <a:ea typeface="Consolas"/>
                <a:cs typeface="Consolas"/>
                <a:sym typeface="Consolas"/>
              </a:rPr>
              <a:t>M</a:t>
            </a:r>
            <a:r>
              <a:rPr lang="en">
                <a:solidFill>
                  <a:srgbClr val="7F7F7F"/>
                </a:solidFill>
                <a:latin typeface="Consolas"/>
                <a:ea typeface="Consolas"/>
                <a:cs typeface="Consolas"/>
                <a:sym typeface="Consolas"/>
              </a:rPr>
              <a:t>ULTIPLE LINEAR REGRESSION MODEL</a:t>
            </a:r>
            <a:r>
              <a:rPr lang="en">
                <a:solidFill>
                  <a:srgbClr val="000000"/>
                </a:solidFill>
                <a:latin typeface="Consolas"/>
                <a:ea typeface="Consolas"/>
                <a:cs typeface="Consolas"/>
                <a:sym typeface="Consolas"/>
              </a:rPr>
              <a:t>|</a:t>
            </a:r>
          </a:p>
        </p:txBody>
      </p:sp>
      <p:sp>
        <p:nvSpPr>
          <p:cNvPr id="206" name="Shape 206"/>
          <p:cNvSpPr txBox="1">
            <a:spLocks noGrp="1"/>
          </p:cNvSpPr>
          <p:nvPr>
            <p:ph type="body" idx="1"/>
          </p:nvPr>
        </p:nvSpPr>
        <p:spPr>
          <a:xfrm>
            <a:off x="628650" y="1369218"/>
            <a:ext cx="7886700" cy="3263400"/>
          </a:xfrm>
          <a:prstGeom prst="rect">
            <a:avLst/>
          </a:prstGeom>
          <a:noFill/>
          <a:ln>
            <a:noFill/>
          </a:ln>
        </p:spPr>
        <p:txBody>
          <a:bodyPr lIns="68575" tIns="34275" rIns="68575" bIns="34275" anchor="t" anchorCtr="0">
            <a:noAutofit/>
          </a:bodyPr>
          <a:lstStyle/>
          <a:p>
            <a:pPr marL="0" marR="0" lvl="0" indent="0" algn="l" rtl="0">
              <a:lnSpc>
                <a:spcPct val="90000"/>
              </a:lnSpc>
              <a:spcBef>
                <a:spcPts val="0"/>
              </a:spcBef>
              <a:spcAft>
                <a:spcPts val="0"/>
              </a:spcAft>
              <a:buNone/>
            </a:pPr>
            <a:r>
              <a:rPr lang="en" sz="2000">
                <a:latin typeface="Questrial"/>
                <a:ea typeface="Questrial"/>
                <a:cs typeface="Questrial"/>
                <a:sym typeface="Questrial"/>
              </a:rPr>
              <a:t>‣ </a:t>
            </a:r>
            <a:r>
              <a:rPr lang="en" sz="2000">
                <a:solidFill>
                  <a:srgbClr val="7F7F7F"/>
                </a:solidFill>
                <a:latin typeface="Questrial"/>
                <a:ea typeface="Questrial"/>
                <a:cs typeface="Questrial"/>
                <a:sym typeface="Questrial"/>
              </a:rPr>
              <a:t>The independent variables would be the specified actor(s), director(s), genre(s), and plot keyword(s) with their feature values (</a:t>
            </a:r>
            <a:r>
              <a:rPr lang="en" sz="2000" i="1">
                <a:solidFill>
                  <a:srgbClr val="7F7F7F"/>
                </a:solidFill>
                <a:latin typeface="Times New Roman"/>
                <a:ea typeface="Times New Roman"/>
                <a:cs typeface="Times New Roman"/>
                <a:sym typeface="Times New Roman"/>
              </a:rPr>
              <a:t>x</a:t>
            </a:r>
            <a:r>
              <a:rPr lang="en" sz="2000" i="1" baseline="-25000">
                <a:solidFill>
                  <a:srgbClr val="7F7F7F"/>
                </a:solidFill>
                <a:latin typeface="Times New Roman"/>
                <a:ea typeface="Times New Roman"/>
                <a:cs typeface="Times New Roman"/>
                <a:sym typeface="Times New Roman"/>
              </a:rPr>
              <a:t>n</a:t>
            </a:r>
            <a:r>
              <a:rPr lang="en" sz="2000">
                <a:solidFill>
                  <a:srgbClr val="7F7F7F"/>
                </a:solidFill>
                <a:latin typeface="Questrial"/>
                <a:ea typeface="Questrial"/>
                <a:cs typeface="Questrial"/>
                <a:sym typeface="Questrial"/>
              </a:rPr>
              <a:t>) equal to 1. </a:t>
            </a:r>
          </a:p>
          <a:p>
            <a:pPr marL="0" marR="0" lvl="0" indent="0" algn="l" rtl="0">
              <a:lnSpc>
                <a:spcPct val="90000"/>
              </a:lnSpc>
              <a:spcBef>
                <a:spcPts val="0"/>
              </a:spcBef>
              <a:spcAft>
                <a:spcPts val="0"/>
              </a:spcAft>
              <a:buClr>
                <a:srgbClr val="7F7F7F"/>
              </a:buClr>
              <a:buSzPct val="25000"/>
              <a:buFont typeface="Arial"/>
              <a:buNone/>
            </a:pPr>
            <a:r>
              <a:rPr lang="en" sz="2000">
                <a:latin typeface="Questrial"/>
                <a:ea typeface="Questrial"/>
                <a:cs typeface="Questrial"/>
                <a:sym typeface="Questrial"/>
              </a:rPr>
              <a:t>‣ </a:t>
            </a:r>
            <a:r>
              <a:rPr lang="en">
                <a:solidFill>
                  <a:srgbClr val="7F7F7F"/>
                </a:solidFill>
                <a:latin typeface="Questrial"/>
                <a:ea typeface="Questrial"/>
                <a:cs typeface="Questrial"/>
                <a:sym typeface="Questrial"/>
              </a:rPr>
              <a:t>Cross-validation: for our analysis, we are using a 70-30 training-test split. </a:t>
            </a:r>
            <a:r>
              <a:rPr lang="en" sz="2100" b="0" i="0" u="none" strike="noStrike" cap="none" baseline="0">
                <a:solidFill>
                  <a:srgbClr val="7F7F7F"/>
                </a:solidFill>
                <a:latin typeface="Questrial"/>
                <a:ea typeface="Questrial"/>
                <a:cs typeface="Questrial"/>
                <a:sym typeface="Questrial"/>
              </a:rPr>
              <a:t>	</a:t>
            </a:r>
          </a:p>
          <a:p>
            <a:pPr marL="177800" marR="0" lvl="0" indent="-38100" algn="l" rtl="0">
              <a:lnSpc>
                <a:spcPct val="90000"/>
              </a:lnSpc>
              <a:spcBef>
                <a:spcPts val="0"/>
              </a:spcBef>
              <a:spcAft>
                <a:spcPts val="0"/>
              </a:spcAft>
              <a:buClr>
                <a:srgbClr val="7F7F7F"/>
              </a:buClr>
              <a:buFont typeface="Arial"/>
              <a:buNone/>
            </a:pPr>
            <a:endParaRPr sz="2100" b="0" i="0" u="none" strike="noStrike" cap="none" baseline="0">
              <a:solidFill>
                <a:srgbClr val="7F7F7F"/>
              </a:solidFill>
              <a:latin typeface="Questrial"/>
              <a:ea typeface="Questrial"/>
              <a:cs typeface="Questrial"/>
              <a:sym typeface="Questrial"/>
            </a:endParaRPr>
          </a:p>
        </p:txBody>
      </p:sp>
    </p:spTree>
  </p:cSld>
  <p:clrMapOvr>
    <a:masterClrMapping/>
  </p:clrMapOvr>
  <p:transition spd="slow">
    <p:cut/>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210"/>
        <p:cNvGrpSpPr/>
        <p:nvPr/>
      </p:nvGrpSpPr>
      <p:grpSpPr>
        <a:xfrm>
          <a:off x="0" y="0"/>
          <a:ext cx="0" cy="0"/>
          <a:chOff x="0" y="0"/>
          <a:chExt cx="0" cy="0"/>
        </a:xfrm>
      </p:grpSpPr>
      <p:sp>
        <p:nvSpPr>
          <p:cNvPr id="211" name="Shape 211"/>
          <p:cNvSpPr txBox="1">
            <a:spLocks noGrp="1"/>
          </p:cNvSpPr>
          <p:nvPr>
            <p:ph type="title"/>
          </p:nvPr>
        </p:nvSpPr>
        <p:spPr>
          <a:xfrm>
            <a:off x="628650" y="273843"/>
            <a:ext cx="7886700" cy="994200"/>
          </a:xfrm>
          <a:prstGeom prst="rect">
            <a:avLst/>
          </a:prstGeom>
          <a:noFill/>
          <a:ln>
            <a:noFill/>
          </a:ln>
        </p:spPr>
        <p:txBody>
          <a:bodyPr lIns="68575" tIns="34275" rIns="68575" bIns="34275" anchor="ctr" anchorCtr="0">
            <a:noAutofit/>
          </a:bodyPr>
          <a:lstStyle/>
          <a:p>
            <a:pPr marL="0" marR="0" lvl="0" indent="0" algn="l" rtl="0">
              <a:lnSpc>
                <a:spcPct val="90000"/>
              </a:lnSpc>
              <a:spcBef>
                <a:spcPts val="0"/>
              </a:spcBef>
              <a:spcAft>
                <a:spcPts val="0"/>
              </a:spcAft>
              <a:buClr>
                <a:srgbClr val="7F7F7F"/>
              </a:buClr>
              <a:buSzPct val="25000"/>
              <a:buFont typeface="Times New Roman"/>
              <a:buNone/>
            </a:pPr>
            <a:r>
              <a:rPr lang="en" u="sng">
                <a:solidFill>
                  <a:srgbClr val="7F7F7F"/>
                </a:solidFill>
                <a:latin typeface="Consolas"/>
                <a:ea typeface="Consolas"/>
                <a:cs typeface="Consolas"/>
                <a:sym typeface="Consolas"/>
              </a:rPr>
              <a:t>O</a:t>
            </a:r>
            <a:r>
              <a:rPr lang="en">
                <a:solidFill>
                  <a:srgbClr val="7F7F7F"/>
                </a:solidFill>
                <a:latin typeface="Consolas"/>
                <a:ea typeface="Consolas"/>
                <a:cs typeface="Consolas"/>
                <a:sym typeface="Consolas"/>
              </a:rPr>
              <a:t>BSERVATIONS</a:t>
            </a:r>
            <a:r>
              <a:rPr lang="en">
                <a:solidFill>
                  <a:srgbClr val="000000"/>
                </a:solidFill>
                <a:latin typeface="Consolas"/>
                <a:ea typeface="Consolas"/>
                <a:cs typeface="Consolas"/>
                <a:sym typeface="Consolas"/>
              </a:rPr>
              <a:t>|</a:t>
            </a:r>
            <a:r>
              <a:rPr lang="en">
                <a:solidFill>
                  <a:srgbClr val="7F7F7F"/>
                </a:solidFill>
                <a:latin typeface="Consolas"/>
                <a:ea typeface="Consolas"/>
                <a:cs typeface="Consolas"/>
                <a:sym typeface="Consolas"/>
              </a:rPr>
              <a:t> </a:t>
            </a:r>
          </a:p>
        </p:txBody>
      </p:sp>
      <p:sp>
        <p:nvSpPr>
          <p:cNvPr id="212" name="Shape 212"/>
          <p:cNvSpPr txBox="1">
            <a:spLocks noGrp="1"/>
          </p:cNvSpPr>
          <p:nvPr>
            <p:ph type="body" idx="1"/>
          </p:nvPr>
        </p:nvSpPr>
        <p:spPr>
          <a:xfrm>
            <a:off x="628650" y="1369218"/>
            <a:ext cx="7886700" cy="3263400"/>
          </a:xfrm>
          <a:prstGeom prst="rect">
            <a:avLst/>
          </a:prstGeom>
          <a:noFill/>
          <a:ln>
            <a:noFill/>
          </a:ln>
        </p:spPr>
        <p:txBody>
          <a:bodyPr lIns="68575" tIns="34275" rIns="68575" bIns="34275" anchor="t" anchorCtr="0">
            <a:noAutofit/>
          </a:bodyPr>
          <a:lstStyle/>
          <a:p>
            <a:pPr marL="0" lvl="0" indent="0" rtl="0">
              <a:spcBef>
                <a:spcPts val="0"/>
              </a:spcBef>
              <a:buNone/>
            </a:pPr>
            <a:endParaRPr sz="2300">
              <a:solidFill>
                <a:srgbClr val="7F7F7F"/>
              </a:solidFill>
              <a:latin typeface="Questrial"/>
              <a:ea typeface="Questrial"/>
              <a:cs typeface="Questrial"/>
              <a:sym typeface="Questrial"/>
            </a:endParaRPr>
          </a:p>
          <a:p>
            <a:pPr marL="0" marR="0" lvl="0" indent="0" algn="l" rtl="0">
              <a:lnSpc>
                <a:spcPct val="90000"/>
              </a:lnSpc>
              <a:spcBef>
                <a:spcPts val="800"/>
              </a:spcBef>
              <a:spcAft>
                <a:spcPts val="0"/>
              </a:spcAft>
              <a:buClr>
                <a:schemeClr val="dk1"/>
              </a:buClr>
              <a:buFont typeface="Arial"/>
              <a:buNone/>
            </a:pPr>
            <a:endParaRPr sz="2300">
              <a:solidFill>
                <a:srgbClr val="7F7F7F"/>
              </a:solidFill>
              <a:latin typeface="Questrial"/>
              <a:ea typeface="Questrial"/>
              <a:cs typeface="Questrial"/>
              <a:sym typeface="Questrial"/>
            </a:endParaRPr>
          </a:p>
        </p:txBody>
      </p:sp>
      <p:pic>
        <p:nvPicPr>
          <p:cNvPr id="213" name="Shape 213"/>
          <p:cNvPicPr preferRelativeResize="0"/>
          <p:nvPr/>
        </p:nvPicPr>
        <p:blipFill>
          <a:blip r:embed="rId3">
            <a:alphaModFix/>
          </a:blip>
          <a:stretch>
            <a:fillRect/>
          </a:stretch>
        </p:blipFill>
        <p:spPr>
          <a:xfrm>
            <a:off x="1683842" y="1153749"/>
            <a:ext cx="5776316" cy="3875450"/>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217"/>
        <p:cNvGrpSpPr/>
        <p:nvPr/>
      </p:nvGrpSpPr>
      <p:grpSpPr>
        <a:xfrm>
          <a:off x="0" y="0"/>
          <a:ext cx="0" cy="0"/>
          <a:chOff x="0" y="0"/>
          <a:chExt cx="0" cy="0"/>
        </a:xfrm>
      </p:grpSpPr>
      <p:sp>
        <p:nvSpPr>
          <p:cNvPr id="218" name="Shape 218"/>
          <p:cNvSpPr txBox="1">
            <a:spLocks noGrp="1"/>
          </p:cNvSpPr>
          <p:nvPr>
            <p:ph type="title"/>
          </p:nvPr>
        </p:nvSpPr>
        <p:spPr>
          <a:xfrm>
            <a:off x="628650" y="273843"/>
            <a:ext cx="7886700" cy="994200"/>
          </a:xfrm>
          <a:prstGeom prst="rect">
            <a:avLst/>
          </a:prstGeom>
          <a:noFill/>
          <a:ln>
            <a:noFill/>
          </a:ln>
        </p:spPr>
        <p:txBody>
          <a:bodyPr lIns="68575" tIns="34275" rIns="68575" bIns="34275" anchor="ctr" anchorCtr="0">
            <a:noAutofit/>
          </a:bodyPr>
          <a:lstStyle/>
          <a:p>
            <a:pPr marL="0" marR="0" lvl="0" indent="0" algn="l" rtl="0">
              <a:lnSpc>
                <a:spcPct val="90000"/>
              </a:lnSpc>
              <a:spcBef>
                <a:spcPts val="0"/>
              </a:spcBef>
              <a:spcAft>
                <a:spcPts val="0"/>
              </a:spcAft>
              <a:buClr>
                <a:srgbClr val="7F7F7F"/>
              </a:buClr>
              <a:buSzPct val="25000"/>
              <a:buFont typeface="Times New Roman"/>
              <a:buNone/>
            </a:pPr>
            <a:r>
              <a:rPr lang="en" sz="3300" b="0" i="0" u="sng" strike="noStrike" cap="none" baseline="0">
                <a:solidFill>
                  <a:srgbClr val="7F7F7F"/>
                </a:solidFill>
                <a:latin typeface="Consolas"/>
                <a:ea typeface="Consolas"/>
                <a:cs typeface="Consolas"/>
                <a:sym typeface="Consolas"/>
              </a:rPr>
              <a:t>O</a:t>
            </a:r>
            <a:r>
              <a:rPr lang="en" sz="3300" b="0" i="0" u="none" strike="noStrike" cap="none" baseline="0">
                <a:solidFill>
                  <a:srgbClr val="7F7F7F"/>
                </a:solidFill>
                <a:latin typeface="Consolas"/>
                <a:ea typeface="Consolas"/>
                <a:cs typeface="Consolas"/>
                <a:sym typeface="Consolas"/>
              </a:rPr>
              <a:t>BSERVATIONS</a:t>
            </a:r>
            <a:r>
              <a:rPr lang="en" sz="3300" b="0" i="0" u="none" strike="noStrike" cap="none" baseline="0">
                <a:solidFill>
                  <a:srgbClr val="000000"/>
                </a:solidFill>
                <a:latin typeface="Consolas"/>
                <a:ea typeface="Consolas"/>
                <a:cs typeface="Consolas"/>
                <a:sym typeface="Consolas"/>
              </a:rPr>
              <a:t>|</a:t>
            </a:r>
          </a:p>
        </p:txBody>
      </p:sp>
      <p:sp>
        <p:nvSpPr>
          <p:cNvPr id="219" name="Shape 219"/>
          <p:cNvSpPr txBox="1">
            <a:spLocks noGrp="1"/>
          </p:cNvSpPr>
          <p:nvPr>
            <p:ph type="body" idx="1"/>
          </p:nvPr>
        </p:nvSpPr>
        <p:spPr>
          <a:xfrm>
            <a:off x="628650" y="1369218"/>
            <a:ext cx="7886700" cy="3263400"/>
          </a:xfrm>
          <a:prstGeom prst="rect">
            <a:avLst/>
          </a:prstGeom>
          <a:noFill/>
          <a:ln>
            <a:noFill/>
          </a:ln>
        </p:spPr>
        <p:txBody>
          <a:bodyPr lIns="68575" tIns="34275" rIns="68575" bIns="34275" anchor="t" anchorCtr="0">
            <a:noAutofit/>
          </a:bodyPr>
          <a:lstStyle/>
          <a:p>
            <a:pPr marL="0" marR="0" lvl="0" indent="0" algn="l" rtl="0">
              <a:lnSpc>
                <a:spcPct val="90000"/>
              </a:lnSpc>
              <a:spcBef>
                <a:spcPts val="0"/>
              </a:spcBef>
              <a:spcAft>
                <a:spcPts val="0"/>
              </a:spcAft>
              <a:buNone/>
            </a:pPr>
            <a:r>
              <a:rPr lang="en" sz="2000">
                <a:latin typeface="Questrial"/>
                <a:ea typeface="Questrial"/>
                <a:cs typeface="Questrial"/>
                <a:sym typeface="Questrial"/>
              </a:rPr>
              <a:t>‣ </a:t>
            </a:r>
            <a:r>
              <a:rPr lang="en" sz="2000" b="0" i="0" u="none" strike="noStrike" cap="none" baseline="0">
                <a:solidFill>
                  <a:srgbClr val="7F7F7F"/>
                </a:solidFill>
                <a:latin typeface="Questrial"/>
                <a:ea typeface="Questrial"/>
                <a:cs typeface="Questrial"/>
                <a:sym typeface="Questrial"/>
              </a:rPr>
              <a:t>Scatter points closely lying around the </a:t>
            </a:r>
            <a:r>
              <a:rPr lang="en" sz="2000" b="1" i="0" u="none" strike="noStrike" cap="none" baseline="0">
                <a:solidFill>
                  <a:srgbClr val="7F7F7F"/>
                </a:solidFill>
                <a:latin typeface="Questrial"/>
                <a:ea typeface="Questrial"/>
                <a:cs typeface="Questrial"/>
                <a:sym typeface="Questrial"/>
              </a:rPr>
              <a:t>line of best-fit</a:t>
            </a:r>
            <a:r>
              <a:rPr lang="en" sz="2000" b="0" i="0" u="none" strike="noStrike" cap="none" baseline="0">
                <a:solidFill>
                  <a:srgbClr val="7F7F7F"/>
                </a:solidFill>
                <a:latin typeface="Questrial"/>
                <a:ea typeface="Questrial"/>
                <a:cs typeface="Questrial"/>
                <a:sym typeface="Questrial"/>
              </a:rPr>
              <a:t> (</a:t>
            </a:r>
            <a:r>
              <a:rPr lang="en" sz="2000">
                <a:solidFill>
                  <a:srgbClr val="7F7F7F"/>
                </a:solidFill>
                <a:latin typeface="Questrial"/>
                <a:ea typeface="Questrial"/>
                <a:cs typeface="Questrial"/>
                <a:sym typeface="Questrial"/>
              </a:rPr>
              <a:t>black</a:t>
            </a:r>
            <a:r>
              <a:rPr lang="en" sz="2000" b="0" i="0" u="none" strike="noStrike" cap="none" baseline="0">
                <a:solidFill>
                  <a:srgbClr val="7F7F7F"/>
                </a:solidFill>
                <a:latin typeface="Questrial"/>
                <a:ea typeface="Questrial"/>
                <a:cs typeface="Questrial"/>
                <a:sym typeface="Questrial"/>
              </a:rPr>
              <a:t> line), indicating a correlation between the </a:t>
            </a:r>
            <a:r>
              <a:rPr lang="en" sz="2000">
                <a:solidFill>
                  <a:srgbClr val="7F7F7F"/>
                </a:solidFill>
                <a:latin typeface="Questrial"/>
                <a:ea typeface="Questrial"/>
                <a:cs typeface="Questrial"/>
                <a:sym typeface="Questrial"/>
              </a:rPr>
              <a:t>observed</a:t>
            </a:r>
            <a:r>
              <a:rPr lang="en" sz="2000" b="0" i="0" u="none" strike="noStrike" cap="none" baseline="0">
                <a:solidFill>
                  <a:srgbClr val="7F7F7F"/>
                </a:solidFill>
                <a:latin typeface="Questrial"/>
                <a:ea typeface="Questrial"/>
                <a:cs typeface="Questrial"/>
                <a:sym typeface="Questrial"/>
              </a:rPr>
              <a:t> and the predicted ratings.</a:t>
            </a:r>
          </a:p>
          <a:p>
            <a:pPr marL="0" marR="0" lvl="0" indent="0" algn="l" rtl="0">
              <a:lnSpc>
                <a:spcPct val="90000"/>
              </a:lnSpc>
              <a:spcBef>
                <a:spcPts val="0"/>
              </a:spcBef>
              <a:spcAft>
                <a:spcPts val="0"/>
              </a:spcAft>
              <a:buNone/>
            </a:pPr>
            <a:r>
              <a:rPr lang="en" sz="2000">
                <a:latin typeface="Questrial"/>
                <a:ea typeface="Questrial"/>
                <a:cs typeface="Questrial"/>
                <a:sym typeface="Questrial"/>
              </a:rPr>
              <a:t>‣ </a:t>
            </a:r>
            <a:r>
              <a:rPr lang="en" sz="2000" b="0" i="0" u="none" strike="noStrike" cap="none" baseline="0">
                <a:solidFill>
                  <a:srgbClr val="7F7F7F"/>
                </a:solidFill>
                <a:latin typeface="Questrial"/>
                <a:ea typeface="Questrial"/>
                <a:cs typeface="Questrial"/>
                <a:sym typeface="Questrial"/>
              </a:rPr>
              <a:t>R</a:t>
            </a:r>
            <a:r>
              <a:rPr lang="en" sz="2000">
                <a:solidFill>
                  <a:srgbClr val="7F7F7F"/>
                </a:solidFill>
                <a:latin typeface="Questrial"/>
                <a:ea typeface="Questrial"/>
                <a:cs typeface="Questrial"/>
                <a:sym typeface="Questrial"/>
              </a:rPr>
              <a:t>-squared Error</a:t>
            </a:r>
            <a:r>
              <a:rPr lang="en" sz="2000" b="0" i="0" u="none" strike="noStrike" cap="none" baseline="0">
                <a:solidFill>
                  <a:srgbClr val="7F7F7F"/>
                </a:solidFill>
                <a:latin typeface="Questrial"/>
                <a:ea typeface="Questrial"/>
                <a:cs typeface="Questrial"/>
                <a:sym typeface="Questrial"/>
              </a:rPr>
              <a:t>: 0.</a:t>
            </a:r>
            <a:r>
              <a:rPr lang="en" sz="2000">
                <a:solidFill>
                  <a:srgbClr val="7F7F7F"/>
                </a:solidFill>
                <a:latin typeface="Questrial"/>
                <a:ea typeface="Questrial"/>
                <a:cs typeface="Questrial"/>
                <a:sym typeface="Questrial"/>
              </a:rPr>
              <a:t>2121</a:t>
            </a:r>
          </a:p>
          <a:p>
            <a:pPr marL="0" marR="0" lvl="0" indent="0" algn="l" rtl="0">
              <a:lnSpc>
                <a:spcPct val="90000"/>
              </a:lnSpc>
              <a:spcBef>
                <a:spcPts val="0"/>
              </a:spcBef>
              <a:spcAft>
                <a:spcPts val="0"/>
              </a:spcAft>
              <a:buNone/>
            </a:pPr>
            <a:r>
              <a:rPr lang="en" sz="2000">
                <a:latin typeface="Questrial"/>
                <a:ea typeface="Questrial"/>
                <a:cs typeface="Questrial"/>
                <a:sym typeface="Questrial"/>
              </a:rPr>
              <a:t>‣ </a:t>
            </a:r>
            <a:r>
              <a:rPr lang="en" sz="2000">
                <a:solidFill>
                  <a:srgbClr val="7F7F7F"/>
                </a:solidFill>
                <a:latin typeface="Questrial"/>
                <a:ea typeface="Questrial"/>
                <a:cs typeface="Questrial"/>
                <a:sym typeface="Questrial"/>
              </a:rPr>
              <a:t>Tolerance: 79%</a:t>
            </a:r>
          </a:p>
          <a:p>
            <a:pPr marL="0" marR="0" lvl="0" indent="0" algn="l" rtl="0">
              <a:lnSpc>
                <a:spcPct val="90000"/>
              </a:lnSpc>
              <a:spcBef>
                <a:spcPts val="0"/>
              </a:spcBef>
              <a:spcAft>
                <a:spcPts val="0"/>
              </a:spcAft>
              <a:buNone/>
            </a:pPr>
            <a:r>
              <a:rPr lang="en" sz="2000">
                <a:latin typeface="Questrial"/>
                <a:ea typeface="Questrial"/>
                <a:cs typeface="Questrial"/>
                <a:sym typeface="Questrial"/>
              </a:rPr>
              <a:t>‣ </a:t>
            </a:r>
            <a:r>
              <a:rPr lang="en" sz="2000">
                <a:solidFill>
                  <a:srgbClr val="7F7F7F"/>
                </a:solidFill>
                <a:latin typeface="Questrial"/>
                <a:ea typeface="Questrial"/>
                <a:cs typeface="Questrial"/>
                <a:sym typeface="Questrial"/>
              </a:rPr>
              <a:t>Standard Error: 0.0045</a:t>
            </a:r>
          </a:p>
          <a:p>
            <a:pPr marL="0" marR="0" lvl="0" indent="0" algn="l" rtl="0">
              <a:lnSpc>
                <a:spcPct val="90000"/>
              </a:lnSpc>
              <a:spcBef>
                <a:spcPts val="0"/>
              </a:spcBef>
              <a:spcAft>
                <a:spcPts val="0"/>
              </a:spcAft>
              <a:buNone/>
            </a:pPr>
            <a:r>
              <a:rPr lang="en" sz="2000">
                <a:latin typeface="Questrial"/>
                <a:ea typeface="Questrial"/>
                <a:cs typeface="Questrial"/>
                <a:sym typeface="Questrial"/>
              </a:rPr>
              <a:t>‣ </a:t>
            </a:r>
            <a:r>
              <a:rPr lang="en" sz="2000">
                <a:solidFill>
                  <a:srgbClr val="7F7F7F"/>
                </a:solidFill>
                <a:latin typeface="Questrial"/>
                <a:ea typeface="Questrial"/>
                <a:cs typeface="Questrial"/>
                <a:sym typeface="Questrial"/>
              </a:rPr>
              <a:t>Root</a:t>
            </a:r>
            <a:r>
              <a:rPr lang="en" sz="2000">
                <a:latin typeface="Questrial"/>
                <a:ea typeface="Questrial"/>
                <a:cs typeface="Questrial"/>
                <a:sym typeface="Questrial"/>
              </a:rPr>
              <a:t> </a:t>
            </a:r>
            <a:r>
              <a:rPr lang="en" sz="2000">
                <a:solidFill>
                  <a:srgbClr val="7F7F7F"/>
                </a:solidFill>
                <a:latin typeface="Questrial"/>
                <a:ea typeface="Questrial"/>
                <a:cs typeface="Questrial"/>
                <a:sym typeface="Questrial"/>
              </a:rPr>
              <a:t>Mean Squared Error (RMSE): 1.764</a:t>
            </a:r>
          </a:p>
          <a:p>
            <a:pPr marL="0" lvl="0" indent="0" rtl="0">
              <a:spcBef>
                <a:spcPts val="0"/>
              </a:spcBef>
              <a:buNone/>
            </a:pPr>
            <a:r>
              <a:rPr lang="en" sz="2000">
                <a:latin typeface="Questrial"/>
                <a:ea typeface="Questrial"/>
                <a:cs typeface="Questrial"/>
                <a:sym typeface="Questrial"/>
              </a:rPr>
              <a:t>‣ </a:t>
            </a:r>
            <a:r>
              <a:rPr lang="en" sz="2000">
                <a:solidFill>
                  <a:srgbClr val="7F7F7F"/>
                </a:solidFill>
                <a:latin typeface="Questrial"/>
                <a:ea typeface="Questrial"/>
                <a:cs typeface="Questrial"/>
                <a:sym typeface="Questrial"/>
              </a:rPr>
              <a:t>Mean Absolute Error (MAE): 1.370</a:t>
            </a:r>
          </a:p>
        </p:txBody>
      </p:sp>
    </p:spTree>
  </p:cSld>
  <p:clrMapOvr>
    <a:masterClrMapping/>
  </p:clrMapOvr>
  <p:transition spd="slow">
    <p:cut/>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223"/>
        <p:cNvGrpSpPr/>
        <p:nvPr/>
      </p:nvGrpSpPr>
      <p:grpSpPr>
        <a:xfrm>
          <a:off x="0" y="0"/>
          <a:ext cx="0" cy="0"/>
          <a:chOff x="0" y="0"/>
          <a:chExt cx="0" cy="0"/>
        </a:xfrm>
      </p:grpSpPr>
      <p:sp>
        <p:nvSpPr>
          <p:cNvPr id="224" name="Shape 224"/>
          <p:cNvSpPr txBox="1">
            <a:spLocks noGrp="1"/>
          </p:cNvSpPr>
          <p:nvPr>
            <p:ph type="title"/>
          </p:nvPr>
        </p:nvSpPr>
        <p:spPr>
          <a:xfrm>
            <a:off x="628650" y="273843"/>
            <a:ext cx="7886700" cy="994200"/>
          </a:xfrm>
          <a:prstGeom prst="rect">
            <a:avLst/>
          </a:prstGeom>
          <a:noFill/>
          <a:ln>
            <a:noFill/>
          </a:ln>
        </p:spPr>
        <p:txBody>
          <a:bodyPr lIns="68575" tIns="34275" rIns="68575" bIns="34275" anchor="ctr" anchorCtr="0">
            <a:noAutofit/>
          </a:bodyPr>
          <a:lstStyle/>
          <a:p>
            <a:pPr marL="0" marR="0" lvl="0" indent="0" algn="l" rtl="0">
              <a:lnSpc>
                <a:spcPct val="90000"/>
              </a:lnSpc>
              <a:spcBef>
                <a:spcPts val="0"/>
              </a:spcBef>
              <a:spcAft>
                <a:spcPts val="0"/>
              </a:spcAft>
              <a:buClr>
                <a:srgbClr val="7F7F7F"/>
              </a:buClr>
              <a:buSzPct val="25000"/>
              <a:buFont typeface="Times New Roman"/>
              <a:buNone/>
            </a:pPr>
            <a:r>
              <a:rPr lang="en" u="sng">
                <a:solidFill>
                  <a:srgbClr val="7F7F7F"/>
                </a:solidFill>
                <a:latin typeface="Consolas"/>
                <a:ea typeface="Consolas"/>
                <a:cs typeface="Consolas"/>
                <a:sym typeface="Consolas"/>
              </a:rPr>
              <a:t>I</a:t>
            </a:r>
            <a:r>
              <a:rPr lang="en">
                <a:solidFill>
                  <a:srgbClr val="7F7F7F"/>
                </a:solidFill>
                <a:latin typeface="Consolas"/>
                <a:ea typeface="Consolas"/>
                <a:cs typeface="Consolas"/>
                <a:sym typeface="Consolas"/>
              </a:rPr>
              <a:t>SSUES</a:t>
            </a:r>
            <a:r>
              <a:rPr lang="en">
                <a:solidFill>
                  <a:srgbClr val="000000"/>
                </a:solidFill>
                <a:latin typeface="Consolas"/>
                <a:ea typeface="Consolas"/>
                <a:cs typeface="Consolas"/>
                <a:sym typeface="Consolas"/>
              </a:rPr>
              <a:t>|</a:t>
            </a:r>
          </a:p>
        </p:txBody>
      </p:sp>
      <p:sp>
        <p:nvSpPr>
          <p:cNvPr id="225" name="Shape 225"/>
          <p:cNvSpPr txBox="1">
            <a:spLocks noGrp="1"/>
          </p:cNvSpPr>
          <p:nvPr>
            <p:ph type="body" idx="1"/>
          </p:nvPr>
        </p:nvSpPr>
        <p:spPr>
          <a:xfrm>
            <a:off x="628650" y="1369218"/>
            <a:ext cx="7886700" cy="3263400"/>
          </a:xfrm>
          <a:prstGeom prst="rect">
            <a:avLst/>
          </a:prstGeom>
          <a:noFill/>
          <a:ln>
            <a:noFill/>
          </a:ln>
        </p:spPr>
        <p:txBody>
          <a:bodyPr lIns="68575" tIns="34275" rIns="68575" bIns="34275" anchor="t" anchorCtr="0">
            <a:noAutofit/>
          </a:bodyPr>
          <a:lstStyle/>
          <a:p>
            <a:pPr marL="0" indent="0" rtl="0">
              <a:spcBef>
                <a:spcPts val="0"/>
              </a:spcBef>
              <a:buNone/>
            </a:pPr>
            <a:r>
              <a:rPr lang="en" sz="2000">
                <a:latin typeface="Questrial"/>
                <a:ea typeface="Questrial"/>
                <a:cs typeface="Questrial"/>
                <a:sym typeface="Questrial"/>
              </a:rPr>
              <a:t>‣ </a:t>
            </a:r>
            <a:r>
              <a:rPr lang="en" sz="2000">
                <a:solidFill>
                  <a:srgbClr val="7F7F7F"/>
                </a:solidFill>
                <a:latin typeface="Questrial"/>
                <a:ea typeface="Questrial"/>
                <a:cs typeface="Questrial"/>
                <a:sym typeface="Questrial"/>
              </a:rPr>
              <a:t>Scaling: the outcome rating with certain predictors crosses the 10 point mark. </a:t>
            </a:r>
          </a:p>
          <a:p>
            <a:pPr marL="0" lvl="0" indent="0" rtl="0">
              <a:spcBef>
                <a:spcPts val="0"/>
              </a:spcBef>
              <a:buNone/>
            </a:pPr>
            <a:r>
              <a:rPr lang="en" sz="2000">
                <a:latin typeface="Questrial"/>
                <a:ea typeface="Questrial"/>
                <a:cs typeface="Questrial"/>
                <a:sym typeface="Questrial"/>
              </a:rPr>
              <a:t>‣ </a:t>
            </a:r>
            <a:r>
              <a:rPr lang="en" sz="2000">
                <a:solidFill>
                  <a:srgbClr val="7F7F7F"/>
                </a:solidFill>
                <a:latin typeface="Questrial"/>
                <a:ea typeface="Questrial"/>
                <a:cs typeface="Questrial"/>
                <a:sym typeface="Questrial"/>
              </a:rPr>
              <a:t>Linear regression treats movie rating as a continuous variable (can go below zero or above ten), whereas essentially it is a categorical ordered variable; hence the need to implement ordered logistic regression. </a:t>
            </a:r>
          </a:p>
          <a:p>
            <a:pPr marL="0" marR="0" lvl="0" indent="0" algn="l" rtl="0">
              <a:lnSpc>
                <a:spcPct val="90000"/>
              </a:lnSpc>
              <a:spcBef>
                <a:spcPts val="800"/>
              </a:spcBef>
              <a:spcAft>
                <a:spcPts val="0"/>
              </a:spcAft>
              <a:buClr>
                <a:schemeClr val="dk1"/>
              </a:buClr>
              <a:buFont typeface="Arial"/>
              <a:buNone/>
            </a:pPr>
            <a:endParaRPr sz="2000">
              <a:solidFill>
                <a:srgbClr val="7F7F7F"/>
              </a:solidFill>
              <a:latin typeface="Questrial"/>
              <a:ea typeface="Questrial"/>
              <a:cs typeface="Questrial"/>
              <a:sym typeface="Questrial"/>
            </a:endParaRPr>
          </a:p>
        </p:txBody>
      </p:sp>
    </p:spTree>
  </p:cSld>
  <p:clrMapOvr>
    <a:masterClrMapping/>
  </p:clrMapOvr>
  <p:transition spd="slow">
    <p:cut/>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229"/>
        <p:cNvGrpSpPr/>
        <p:nvPr/>
      </p:nvGrpSpPr>
      <p:grpSpPr>
        <a:xfrm>
          <a:off x="0" y="0"/>
          <a:ext cx="0" cy="0"/>
          <a:chOff x="0" y="0"/>
          <a:chExt cx="0" cy="0"/>
        </a:xfrm>
      </p:grpSpPr>
      <p:sp>
        <p:nvSpPr>
          <p:cNvPr id="230" name="Shape 230"/>
          <p:cNvSpPr txBox="1">
            <a:spLocks noGrp="1"/>
          </p:cNvSpPr>
          <p:nvPr>
            <p:ph type="title"/>
          </p:nvPr>
        </p:nvSpPr>
        <p:spPr>
          <a:xfrm>
            <a:off x="628650" y="273843"/>
            <a:ext cx="7886700" cy="994200"/>
          </a:xfrm>
          <a:prstGeom prst="rect">
            <a:avLst/>
          </a:prstGeom>
          <a:noFill/>
          <a:ln>
            <a:noFill/>
          </a:ln>
        </p:spPr>
        <p:txBody>
          <a:bodyPr lIns="68575" tIns="34275" rIns="68575" bIns="34275" anchor="ctr" anchorCtr="0">
            <a:noAutofit/>
          </a:bodyPr>
          <a:lstStyle/>
          <a:p>
            <a:pPr lvl="0" rtl="0">
              <a:spcBef>
                <a:spcPts val="0"/>
              </a:spcBef>
              <a:buNone/>
            </a:pPr>
            <a:r>
              <a:rPr lang="en" u="sng">
                <a:solidFill>
                  <a:srgbClr val="7F7F7F"/>
                </a:solidFill>
                <a:latin typeface="Consolas"/>
                <a:ea typeface="Consolas"/>
                <a:cs typeface="Consolas"/>
                <a:sym typeface="Consolas"/>
              </a:rPr>
              <a:t>L</a:t>
            </a:r>
            <a:r>
              <a:rPr lang="en">
                <a:solidFill>
                  <a:srgbClr val="7F7F7F"/>
                </a:solidFill>
                <a:latin typeface="Consolas"/>
                <a:ea typeface="Consolas"/>
                <a:cs typeface="Consolas"/>
                <a:sym typeface="Consolas"/>
              </a:rPr>
              <a:t>OGISTIC REGRESSION</a:t>
            </a:r>
            <a:r>
              <a:rPr lang="en">
                <a:solidFill>
                  <a:srgbClr val="000000"/>
                </a:solidFill>
                <a:latin typeface="Consolas"/>
                <a:ea typeface="Consolas"/>
                <a:cs typeface="Consolas"/>
                <a:sym typeface="Consolas"/>
              </a:rPr>
              <a:t>|</a:t>
            </a:r>
          </a:p>
        </p:txBody>
      </p:sp>
      <p:sp>
        <p:nvSpPr>
          <p:cNvPr id="231" name="Shape 231"/>
          <p:cNvSpPr txBox="1">
            <a:spLocks noGrp="1"/>
          </p:cNvSpPr>
          <p:nvPr>
            <p:ph type="body" idx="1"/>
          </p:nvPr>
        </p:nvSpPr>
        <p:spPr>
          <a:xfrm>
            <a:off x="628650" y="1369218"/>
            <a:ext cx="7886700" cy="3263400"/>
          </a:xfrm>
          <a:prstGeom prst="rect">
            <a:avLst/>
          </a:prstGeom>
          <a:noFill/>
          <a:ln>
            <a:noFill/>
          </a:ln>
        </p:spPr>
        <p:txBody>
          <a:bodyPr lIns="68575" tIns="34275" rIns="68575" bIns="34275" anchor="t" anchorCtr="0">
            <a:noAutofit/>
          </a:bodyPr>
          <a:lstStyle/>
          <a:p>
            <a:pPr marL="0" indent="0" rtl="0">
              <a:spcBef>
                <a:spcPts val="0"/>
              </a:spcBef>
              <a:buNone/>
            </a:pPr>
            <a:r>
              <a:rPr lang="en" sz="2000" dirty="0">
                <a:latin typeface="Questrial"/>
                <a:ea typeface="Questrial"/>
                <a:cs typeface="Questrial"/>
                <a:sym typeface="Questrial"/>
              </a:rPr>
              <a:t>‣ </a:t>
            </a:r>
            <a:r>
              <a:rPr lang="en" sz="2000" dirty="0">
                <a:solidFill>
                  <a:srgbClr val="7F7F7F"/>
                </a:solidFill>
                <a:latin typeface="Questrial"/>
                <a:ea typeface="Questrial"/>
                <a:cs typeface="Questrial"/>
                <a:sym typeface="Questrial"/>
              </a:rPr>
              <a:t>Logistic regression deals with dependent variables that are categorical.</a:t>
            </a:r>
          </a:p>
          <a:p>
            <a:pPr marL="0" lvl="0" indent="0" rtl="0">
              <a:spcBef>
                <a:spcPts val="0"/>
              </a:spcBef>
              <a:buNone/>
            </a:pPr>
            <a:r>
              <a:rPr lang="en" sz="2000" dirty="0">
                <a:latin typeface="Questrial"/>
                <a:ea typeface="Questrial"/>
                <a:cs typeface="Questrial"/>
                <a:sym typeface="Questrial"/>
              </a:rPr>
              <a:t>‣ </a:t>
            </a:r>
            <a:r>
              <a:rPr lang="en" sz="2000" dirty="0">
                <a:solidFill>
                  <a:srgbClr val="7F7F7F"/>
                </a:solidFill>
                <a:latin typeface="Questrial"/>
                <a:ea typeface="Questrial"/>
                <a:cs typeface="Questrial"/>
                <a:sym typeface="Questrial"/>
              </a:rPr>
              <a:t>Logistic regression measures the relationship between the categorical dependent variable and one or more independent variables by estimating probabilities using a logistic function, which is the cumulative logistic distribution</a:t>
            </a:r>
            <a:r>
              <a:rPr lang="en" sz="2000" dirty="0" smtClean="0">
                <a:solidFill>
                  <a:srgbClr val="7F7F7F"/>
                </a:solidFill>
                <a:latin typeface="Questrial"/>
                <a:ea typeface="Questrial"/>
                <a:cs typeface="Questrial"/>
                <a:sym typeface="Questrial"/>
              </a:rPr>
              <a:t>.</a:t>
            </a:r>
          </a:p>
          <a:p>
            <a:pPr marL="0" indent="0">
              <a:spcBef>
                <a:spcPts val="0"/>
              </a:spcBef>
              <a:buNone/>
            </a:pPr>
            <a:r>
              <a:rPr lang="en" sz="2000" dirty="0">
                <a:latin typeface="Questrial"/>
                <a:ea typeface="Questrial"/>
                <a:cs typeface="Questrial"/>
                <a:sym typeface="Questrial"/>
              </a:rPr>
              <a:t>‣ </a:t>
            </a:r>
            <a:r>
              <a:rPr lang="en" sz="2000" dirty="0" smtClean="0">
                <a:solidFill>
                  <a:srgbClr val="7F7F7F"/>
                </a:solidFill>
                <a:latin typeface="Questrial"/>
                <a:ea typeface="Questrial"/>
                <a:cs typeface="Questrial"/>
                <a:sym typeface="Questrial"/>
              </a:rPr>
              <a:t>The equation of a typical logistic regression is: </a:t>
            </a:r>
            <a:endParaRPr lang="en" sz="2000" dirty="0">
              <a:solidFill>
                <a:srgbClr val="7F7F7F"/>
              </a:solidFill>
              <a:latin typeface="Questrial"/>
              <a:ea typeface="Questrial"/>
              <a:cs typeface="Questrial"/>
              <a:sym typeface="Questrial"/>
            </a:endParaRPr>
          </a:p>
          <a:p>
            <a:pPr marL="0" lvl="0" indent="0" rtl="0">
              <a:spcBef>
                <a:spcPts val="0"/>
              </a:spcBef>
              <a:buNone/>
            </a:pPr>
            <a:endParaRPr lang="en" sz="2000" dirty="0">
              <a:solidFill>
                <a:srgbClr val="7F7F7F"/>
              </a:solidFill>
              <a:latin typeface="Questrial"/>
              <a:ea typeface="Questrial"/>
              <a:cs typeface="Questrial"/>
              <a:sym typeface="Questrial"/>
            </a:endParaRPr>
          </a:p>
          <a:p>
            <a:pPr marL="0" lvl="0" indent="0">
              <a:buNone/>
            </a:pPr>
            <a:r>
              <a:rPr lang="en-US" sz="2000" dirty="0" smtClean="0">
                <a:solidFill>
                  <a:srgbClr val="7F7F7F"/>
                </a:solidFill>
                <a:latin typeface="Questrial"/>
                <a:ea typeface="Questrial"/>
                <a:cs typeface="Questrial"/>
                <a:sym typeface="Questrial"/>
              </a:rPr>
              <a:t>where y* is the unobserved but exact continuous dependent value, x is the vector of independent variables and </a:t>
            </a:r>
            <a:r>
              <a:rPr lang="en" sz="2000" dirty="0" smtClean="0">
                <a:solidFill>
                  <a:srgbClr val="7F7F7F"/>
                </a:solidFill>
                <a:latin typeface="Times New Roman"/>
                <a:ea typeface="Times New Roman"/>
                <a:cs typeface="Times New Roman"/>
                <a:sym typeface="Times New Roman"/>
              </a:rPr>
              <a:t>β </a:t>
            </a:r>
            <a:r>
              <a:rPr lang="en" sz="2000" dirty="0" smtClean="0">
                <a:solidFill>
                  <a:srgbClr val="7F7F7F"/>
                </a:solidFill>
                <a:latin typeface="Questrial" panose="02000000000000000000" pitchFamily="50" charset="0"/>
                <a:ea typeface="Times New Roman"/>
                <a:cs typeface="Times New Roman"/>
                <a:sym typeface="Times New Roman"/>
              </a:rPr>
              <a:t>is the</a:t>
            </a:r>
            <a:r>
              <a:rPr lang="en" sz="2000" i="1" dirty="0" smtClean="0">
                <a:solidFill>
                  <a:srgbClr val="7F7F7F"/>
                </a:solidFill>
                <a:latin typeface="Times New Roman"/>
                <a:ea typeface="Times New Roman"/>
                <a:cs typeface="Times New Roman"/>
                <a:sym typeface="Times New Roman"/>
              </a:rPr>
              <a:t> </a:t>
            </a:r>
            <a:r>
              <a:rPr lang="en" sz="2000" dirty="0" smtClean="0">
                <a:solidFill>
                  <a:srgbClr val="7F7F7F"/>
                </a:solidFill>
                <a:latin typeface="Questrial" panose="02000000000000000000" pitchFamily="50" charset="0"/>
                <a:ea typeface="Times New Roman"/>
                <a:cs typeface="Times New Roman"/>
                <a:sym typeface="Times New Roman"/>
              </a:rPr>
              <a:t>vector of regression coefficients.</a:t>
            </a:r>
            <a:endParaRPr sz="2000" dirty="0">
              <a:solidFill>
                <a:srgbClr val="7F7F7F"/>
              </a:solidFill>
              <a:latin typeface="Questrial" panose="02000000000000000000" pitchFamily="50" charset="0"/>
              <a:ea typeface="Questrial"/>
              <a:cs typeface="Questrial"/>
              <a:sym typeface="Questrial"/>
            </a:endParaRPr>
          </a:p>
        </p:txBody>
      </p:sp>
      <p:pic>
        <p:nvPicPr>
          <p:cNvPr id="5" name="Shape 251"/>
          <p:cNvPicPr preferRelativeResize="0"/>
          <p:nvPr/>
        </p:nvPicPr>
        <p:blipFill>
          <a:blip r:embed="rId3">
            <a:alphaModFix/>
          </a:blip>
          <a:stretch>
            <a:fillRect/>
          </a:stretch>
        </p:blipFill>
        <p:spPr>
          <a:xfrm>
            <a:off x="628650" y="3378374"/>
            <a:ext cx="1123950" cy="266525"/>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235"/>
        <p:cNvGrpSpPr/>
        <p:nvPr/>
      </p:nvGrpSpPr>
      <p:grpSpPr>
        <a:xfrm>
          <a:off x="0" y="0"/>
          <a:ext cx="0" cy="0"/>
          <a:chOff x="0" y="0"/>
          <a:chExt cx="0" cy="0"/>
        </a:xfrm>
      </p:grpSpPr>
      <p:sp>
        <p:nvSpPr>
          <p:cNvPr id="236" name="Shape 236"/>
          <p:cNvSpPr txBox="1">
            <a:spLocks noGrp="1"/>
          </p:cNvSpPr>
          <p:nvPr>
            <p:ph type="title"/>
          </p:nvPr>
        </p:nvSpPr>
        <p:spPr>
          <a:xfrm>
            <a:off x="628650" y="273843"/>
            <a:ext cx="7886700" cy="994200"/>
          </a:xfrm>
          <a:prstGeom prst="rect">
            <a:avLst/>
          </a:prstGeom>
          <a:noFill/>
          <a:ln>
            <a:noFill/>
          </a:ln>
        </p:spPr>
        <p:txBody>
          <a:bodyPr lIns="68575" tIns="34275" rIns="68575" bIns="34275" anchor="ctr" anchorCtr="0">
            <a:noAutofit/>
          </a:bodyPr>
          <a:lstStyle/>
          <a:p>
            <a:pPr lvl="0" rtl="0">
              <a:spcBef>
                <a:spcPts val="0"/>
              </a:spcBef>
              <a:buNone/>
            </a:pPr>
            <a:r>
              <a:rPr lang="en" u="sng">
                <a:solidFill>
                  <a:srgbClr val="7F7F7F"/>
                </a:solidFill>
                <a:latin typeface="Consolas"/>
                <a:ea typeface="Consolas"/>
                <a:cs typeface="Consolas"/>
                <a:sym typeface="Consolas"/>
              </a:rPr>
              <a:t>O</a:t>
            </a:r>
            <a:r>
              <a:rPr lang="en">
                <a:solidFill>
                  <a:srgbClr val="7F7F7F"/>
                </a:solidFill>
                <a:latin typeface="Consolas"/>
                <a:ea typeface="Consolas"/>
                <a:cs typeface="Consolas"/>
                <a:sym typeface="Consolas"/>
              </a:rPr>
              <a:t>RDERED LOGISTIC REGRESSION</a:t>
            </a:r>
            <a:r>
              <a:rPr lang="en">
                <a:solidFill>
                  <a:srgbClr val="000000"/>
                </a:solidFill>
                <a:latin typeface="Consolas"/>
                <a:ea typeface="Consolas"/>
                <a:cs typeface="Consolas"/>
                <a:sym typeface="Consolas"/>
              </a:rPr>
              <a:t>|</a:t>
            </a:r>
          </a:p>
        </p:txBody>
      </p:sp>
      <p:sp>
        <p:nvSpPr>
          <p:cNvPr id="237" name="Shape 237"/>
          <p:cNvSpPr txBox="1">
            <a:spLocks noGrp="1"/>
          </p:cNvSpPr>
          <p:nvPr>
            <p:ph type="body" idx="1"/>
          </p:nvPr>
        </p:nvSpPr>
        <p:spPr>
          <a:xfrm>
            <a:off x="628650" y="1369218"/>
            <a:ext cx="7886700" cy="3263400"/>
          </a:xfrm>
          <a:prstGeom prst="rect">
            <a:avLst/>
          </a:prstGeom>
          <a:noFill/>
          <a:ln>
            <a:noFill/>
          </a:ln>
        </p:spPr>
        <p:txBody>
          <a:bodyPr lIns="68575" tIns="34275" rIns="68575" bIns="34275" anchor="t" anchorCtr="0">
            <a:noAutofit/>
          </a:bodyPr>
          <a:lstStyle/>
          <a:p>
            <a:pPr marL="0" indent="0" rtl="0">
              <a:spcBef>
                <a:spcPts val="0"/>
              </a:spcBef>
              <a:buNone/>
            </a:pPr>
            <a:r>
              <a:rPr lang="en" sz="2000" dirty="0">
                <a:latin typeface="Questrial"/>
                <a:ea typeface="Questrial"/>
                <a:cs typeface="Questrial"/>
                <a:sym typeface="Questrial"/>
              </a:rPr>
              <a:t>‣ </a:t>
            </a:r>
            <a:r>
              <a:rPr lang="en" sz="2000" dirty="0">
                <a:solidFill>
                  <a:srgbClr val="7F7F7F"/>
                </a:solidFill>
                <a:latin typeface="Questrial"/>
                <a:ea typeface="Questrial"/>
                <a:cs typeface="Questrial"/>
                <a:sym typeface="Questrial"/>
              </a:rPr>
              <a:t>Ordinal logistic regression (also known as ordered logit model) is a regression model for ordinal dependent variables.</a:t>
            </a:r>
          </a:p>
          <a:p>
            <a:pPr marL="0" lvl="0" indent="0" rtl="0">
              <a:spcBef>
                <a:spcPts val="0"/>
              </a:spcBef>
              <a:buNone/>
            </a:pPr>
            <a:r>
              <a:rPr lang="en" sz="2000" dirty="0">
                <a:latin typeface="Questrial"/>
                <a:ea typeface="Questrial"/>
                <a:cs typeface="Questrial"/>
                <a:sym typeface="Questrial"/>
              </a:rPr>
              <a:t>‣ </a:t>
            </a:r>
            <a:r>
              <a:rPr lang="en" sz="2000" dirty="0">
                <a:solidFill>
                  <a:srgbClr val="7F7F7F"/>
                </a:solidFill>
                <a:latin typeface="Questrial"/>
                <a:ea typeface="Questrial"/>
                <a:cs typeface="Questrial"/>
                <a:sym typeface="Questrial"/>
              </a:rPr>
              <a:t>An ordinal variable is similar to a categorical variable, the difference lying in the fact that there is a clear ordering of the variables. </a:t>
            </a:r>
          </a:p>
          <a:p>
            <a:pPr marL="0" indent="0">
              <a:spcBef>
                <a:spcPts val="0"/>
              </a:spcBef>
              <a:buNone/>
            </a:pPr>
            <a:r>
              <a:rPr lang="en" sz="2000" dirty="0" smtClean="0">
                <a:latin typeface="Questrial"/>
                <a:ea typeface="Questrial"/>
                <a:cs typeface="Questrial"/>
                <a:sym typeface="Questrial"/>
              </a:rPr>
              <a:t>‣ </a:t>
            </a:r>
            <a:r>
              <a:rPr lang="en" sz="2000" dirty="0">
                <a:solidFill>
                  <a:srgbClr val="7F7F7F"/>
                </a:solidFill>
                <a:latin typeface="Questrial"/>
                <a:ea typeface="Questrial"/>
                <a:cs typeface="Questrial"/>
                <a:sym typeface="Questrial"/>
              </a:rPr>
              <a:t>An ordinal variable is similar to a categorical variable, the difference lying in the fact that there is a clear ordering of the variables. </a:t>
            </a:r>
          </a:p>
          <a:p>
            <a:pPr marL="0" indent="0">
              <a:spcBef>
                <a:spcPts val="0"/>
              </a:spcBef>
              <a:buNone/>
            </a:pPr>
            <a:r>
              <a:rPr lang="en" sz="2000" dirty="0">
                <a:latin typeface="Questrial"/>
                <a:ea typeface="Questrial"/>
                <a:cs typeface="Questrial"/>
                <a:sym typeface="Questrial"/>
              </a:rPr>
              <a:t>‣ </a:t>
            </a:r>
            <a:r>
              <a:rPr lang="en" sz="2000" dirty="0" smtClean="0">
                <a:solidFill>
                  <a:srgbClr val="7F7F7F"/>
                </a:solidFill>
                <a:latin typeface="Questrial"/>
                <a:ea typeface="Questrial"/>
                <a:cs typeface="Questrial"/>
                <a:sym typeface="Questrial"/>
              </a:rPr>
              <a:t>Logistic regression follows the proportional odds assumption.</a:t>
            </a:r>
            <a:endParaRPr lang="en" sz="2000" dirty="0">
              <a:solidFill>
                <a:srgbClr val="7F7F7F"/>
              </a:solidFill>
              <a:latin typeface="Questrial"/>
              <a:ea typeface="Questrial"/>
              <a:cs typeface="Questrial"/>
              <a:sym typeface="Questrial"/>
            </a:endParaRPr>
          </a:p>
          <a:p>
            <a:pPr marL="0" lvl="0" indent="0" rtl="0">
              <a:spcBef>
                <a:spcPts val="0"/>
              </a:spcBef>
              <a:buNone/>
            </a:pPr>
            <a:endParaRPr sz="2000" dirty="0">
              <a:solidFill>
                <a:srgbClr val="7F7F7F"/>
              </a:solidFill>
              <a:latin typeface="Questrial"/>
              <a:ea typeface="Questrial"/>
              <a:cs typeface="Questrial"/>
              <a:sym typeface="Questrial"/>
            </a:endParaRPr>
          </a:p>
          <a:p>
            <a:pPr marL="0" lvl="0" indent="0" rtl="0">
              <a:spcBef>
                <a:spcPts val="0"/>
              </a:spcBef>
              <a:buNone/>
            </a:pPr>
            <a:endParaRPr sz="2000" dirty="0">
              <a:solidFill>
                <a:srgbClr val="7F7F7F"/>
              </a:solidFill>
              <a:latin typeface="Questrial"/>
              <a:ea typeface="Questrial"/>
              <a:cs typeface="Questrial"/>
              <a:sym typeface="Questrial"/>
            </a:endParaRPr>
          </a:p>
          <a:p>
            <a:pPr marL="0" marR="0" lvl="0" indent="0" algn="l" rtl="0">
              <a:lnSpc>
                <a:spcPct val="90000"/>
              </a:lnSpc>
              <a:spcBef>
                <a:spcPts val="800"/>
              </a:spcBef>
              <a:spcAft>
                <a:spcPts val="0"/>
              </a:spcAft>
              <a:buClr>
                <a:schemeClr val="dk1"/>
              </a:buClr>
              <a:buFont typeface="Arial"/>
              <a:buNone/>
            </a:pPr>
            <a:endParaRPr sz="2000" dirty="0">
              <a:solidFill>
                <a:srgbClr val="7F7F7F"/>
              </a:solidFill>
              <a:latin typeface="Questrial"/>
              <a:ea typeface="Questrial"/>
              <a:cs typeface="Questrial"/>
              <a:sym typeface="Questrial"/>
            </a:endParaRPr>
          </a:p>
        </p:txBody>
      </p:sp>
    </p:spTree>
  </p:cSld>
  <p:clrMapOvr>
    <a:masterClrMapping/>
  </p:clrMapOvr>
  <p:transition spd="slow">
    <p:cut/>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241"/>
        <p:cNvGrpSpPr/>
        <p:nvPr/>
      </p:nvGrpSpPr>
      <p:grpSpPr>
        <a:xfrm>
          <a:off x="0" y="0"/>
          <a:ext cx="0" cy="0"/>
          <a:chOff x="0" y="0"/>
          <a:chExt cx="0" cy="0"/>
        </a:xfrm>
      </p:grpSpPr>
      <p:sp>
        <p:nvSpPr>
          <p:cNvPr id="242" name="Shape 242"/>
          <p:cNvSpPr txBox="1">
            <a:spLocks noGrp="1"/>
          </p:cNvSpPr>
          <p:nvPr>
            <p:ph type="title"/>
          </p:nvPr>
        </p:nvSpPr>
        <p:spPr>
          <a:xfrm>
            <a:off x="628650" y="273843"/>
            <a:ext cx="7886700" cy="994200"/>
          </a:xfrm>
          <a:prstGeom prst="rect">
            <a:avLst/>
          </a:prstGeom>
          <a:noFill/>
          <a:ln>
            <a:noFill/>
          </a:ln>
        </p:spPr>
        <p:txBody>
          <a:bodyPr lIns="68575" tIns="34275" rIns="68575" bIns="34275" anchor="ctr" anchorCtr="0">
            <a:noAutofit/>
          </a:bodyPr>
          <a:lstStyle/>
          <a:p>
            <a:pPr lvl="0" rtl="0">
              <a:spcBef>
                <a:spcPts val="0"/>
              </a:spcBef>
              <a:buNone/>
            </a:pPr>
            <a:r>
              <a:rPr lang="en" u="sng">
                <a:solidFill>
                  <a:srgbClr val="7F7F7F"/>
                </a:solidFill>
                <a:latin typeface="Consolas"/>
                <a:ea typeface="Consolas"/>
                <a:cs typeface="Consolas"/>
                <a:sym typeface="Consolas"/>
              </a:rPr>
              <a:t>O</a:t>
            </a:r>
            <a:r>
              <a:rPr lang="en">
                <a:solidFill>
                  <a:srgbClr val="7F7F7F"/>
                </a:solidFill>
                <a:latin typeface="Consolas"/>
                <a:ea typeface="Consolas"/>
                <a:cs typeface="Consolas"/>
                <a:sym typeface="Consolas"/>
              </a:rPr>
              <a:t>RDERED LOGISTIC REGRESSION</a:t>
            </a:r>
            <a:r>
              <a:rPr lang="en">
                <a:solidFill>
                  <a:srgbClr val="000000"/>
                </a:solidFill>
                <a:latin typeface="Consolas"/>
                <a:ea typeface="Consolas"/>
                <a:cs typeface="Consolas"/>
                <a:sym typeface="Consolas"/>
              </a:rPr>
              <a:t>|</a:t>
            </a:r>
          </a:p>
        </p:txBody>
      </p:sp>
      <p:sp>
        <p:nvSpPr>
          <p:cNvPr id="243" name="Shape 243"/>
          <p:cNvSpPr txBox="1">
            <a:spLocks noGrp="1"/>
          </p:cNvSpPr>
          <p:nvPr>
            <p:ph type="body" idx="1"/>
          </p:nvPr>
        </p:nvSpPr>
        <p:spPr>
          <a:xfrm>
            <a:off x="628650" y="1369218"/>
            <a:ext cx="7886700" cy="3263400"/>
          </a:xfrm>
          <a:prstGeom prst="rect">
            <a:avLst/>
          </a:prstGeom>
          <a:noFill/>
          <a:ln>
            <a:noFill/>
          </a:ln>
        </p:spPr>
        <p:txBody>
          <a:bodyPr lIns="68575" tIns="34275" rIns="68575" bIns="34275" anchor="t" anchorCtr="0">
            <a:noAutofit/>
          </a:bodyPr>
          <a:lstStyle/>
          <a:p>
            <a:pPr marL="0" lvl="0" indent="0" rtl="0">
              <a:spcBef>
                <a:spcPts val="0"/>
              </a:spcBef>
              <a:buNone/>
            </a:pPr>
            <a:r>
              <a:rPr lang="en" sz="2000" dirty="0">
                <a:latin typeface="Questrial"/>
                <a:ea typeface="Questrial"/>
                <a:cs typeface="Questrial"/>
                <a:sym typeface="Questrial"/>
              </a:rPr>
              <a:t>‣ </a:t>
            </a:r>
            <a:r>
              <a:rPr lang="en" sz="2000" dirty="0">
                <a:solidFill>
                  <a:srgbClr val="7F7F7F"/>
                </a:solidFill>
                <a:latin typeface="Questrial"/>
                <a:ea typeface="Questrial"/>
                <a:cs typeface="Questrial"/>
                <a:sym typeface="Questrial"/>
              </a:rPr>
              <a:t>Let us consider an example. Say the proportion of members of the statistical </a:t>
            </a:r>
            <a:r>
              <a:rPr lang="en" sz="2000" dirty="0" smtClean="0">
                <a:solidFill>
                  <a:srgbClr val="7F7F7F"/>
                </a:solidFill>
                <a:latin typeface="Questrial"/>
                <a:ea typeface="Questrial"/>
                <a:cs typeface="Questrial"/>
                <a:sym typeface="Questrial"/>
              </a:rPr>
              <a:t>population </a:t>
            </a:r>
            <a:r>
              <a:rPr lang="en" sz="2000" dirty="0">
                <a:solidFill>
                  <a:srgbClr val="7F7F7F"/>
                </a:solidFill>
                <a:latin typeface="Questrial"/>
                <a:ea typeface="Questrial"/>
                <a:cs typeface="Questrial"/>
                <a:sym typeface="Questrial"/>
              </a:rPr>
              <a:t>who would answer poor, fair, good, very good and </a:t>
            </a:r>
            <a:r>
              <a:rPr lang="en" sz="2000" dirty="0" smtClean="0">
                <a:solidFill>
                  <a:srgbClr val="7F7F7F"/>
                </a:solidFill>
                <a:latin typeface="Questrial"/>
                <a:ea typeface="Questrial"/>
                <a:cs typeface="Questrial"/>
                <a:sym typeface="Questrial"/>
              </a:rPr>
              <a:t>excellent are </a:t>
            </a:r>
            <a:r>
              <a:rPr lang="en" sz="2000" dirty="0">
                <a:solidFill>
                  <a:srgbClr val="7F7F7F"/>
                </a:solidFill>
                <a:latin typeface="Questrial"/>
                <a:ea typeface="Questrial"/>
                <a:cs typeface="Questrial"/>
                <a:sym typeface="Questrial"/>
              </a:rPr>
              <a:t>p</a:t>
            </a:r>
            <a:r>
              <a:rPr lang="en" sz="2000" baseline="-25000" dirty="0">
                <a:solidFill>
                  <a:srgbClr val="7F7F7F"/>
                </a:solidFill>
                <a:latin typeface="Questrial"/>
                <a:ea typeface="Questrial"/>
                <a:cs typeface="Questrial"/>
                <a:sym typeface="Questrial"/>
              </a:rPr>
              <a:t>1</a:t>
            </a:r>
            <a:r>
              <a:rPr lang="en" sz="2000" dirty="0">
                <a:solidFill>
                  <a:srgbClr val="7F7F7F"/>
                </a:solidFill>
                <a:latin typeface="Questrial"/>
                <a:ea typeface="Questrial"/>
                <a:cs typeface="Questrial"/>
                <a:sym typeface="Questrial"/>
              </a:rPr>
              <a:t> , p</a:t>
            </a:r>
            <a:r>
              <a:rPr lang="en" sz="2000" baseline="-25000" dirty="0">
                <a:solidFill>
                  <a:srgbClr val="7F7F7F"/>
                </a:solidFill>
                <a:latin typeface="Questrial"/>
                <a:ea typeface="Questrial"/>
                <a:cs typeface="Questrial"/>
                <a:sym typeface="Questrial"/>
              </a:rPr>
              <a:t>2</a:t>
            </a:r>
            <a:r>
              <a:rPr lang="en" sz="2000" dirty="0">
                <a:solidFill>
                  <a:srgbClr val="7F7F7F"/>
                </a:solidFill>
                <a:latin typeface="Questrial"/>
                <a:ea typeface="Questrial"/>
                <a:cs typeface="Questrial"/>
                <a:sym typeface="Questrial"/>
              </a:rPr>
              <a:t> , p</a:t>
            </a:r>
            <a:r>
              <a:rPr lang="en" sz="2000" baseline="-25000" dirty="0">
                <a:solidFill>
                  <a:srgbClr val="7F7F7F"/>
                </a:solidFill>
                <a:latin typeface="Questrial"/>
                <a:ea typeface="Questrial"/>
                <a:cs typeface="Questrial"/>
                <a:sym typeface="Questrial"/>
              </a:rPr>
              <a:t>3</a:t>
            </a:r>
            <a:r>
              <a:rPr lang="en" sz="2000" dirty="0">
                <a:solidFill>
                  <a:srgbClr val="7F7F7F"/>
                </a:solidFill>
                <a:latin typeface="Questrial"/>
                <a:ea typeface="Questrial"/>
                <a:cs typeface="Questrial"/>
                <a:sym typeface="Questrial"/>
              </a:rPr>
              <a:t> , p</a:t>
            </a:r>
            <a:r>
              <a:rPr lang="en" sz="2000" baseline="-25000" dirty="0">
                <a:solidFill>
                  <a:srgbClr val="7F7F7F"/>
                </a:solidFill>
                <a:latin typeface="Questrial"/>
                <a:ea typeface="Questrial"/>
                <a:cs typeface="Questrial"/>
                <a:sym typeface="Questrial"/>
              </a:rPr>
              <a:t>4</a:t>
            </a:r>
            <a:r>
              <a:rPr lang="en" sz="2000" dirty="0">
                <a:solidFill>
                  <a:srgbClr val="7F7F7F"/>
                </a:solidFill>
                <a:latin typeface="Questrial"/>
                <a:ea typeface="Questrial"/>
                <a:cs typeface="Questrial"/>
                <a:sym typeface="Questrial"/>
              </a:rPr>
              <a:t> and p</a:t>
            </a:r>
            <a:r>
              <a:rPr lang="en" sz="2000" baseline="-25000" dirty="0">
                <a:solidFill>
                  <a:srgbClr val="7F7F7F"/>
                </a:solidFill>
                <a:latin typeface="Questrial"/>
                <a:ea typeface="Questrial"/>
                <a:cs typeface="Questrial"/>
                <a:sym typeface="Questrial"/>
              </a:rPr>
              <a:t>5</a:t>
            </a:r>
            <a:r>
              <a:rPr lang="en" sz="2000" dirty="0">
                <a:solidFill>
                  <a:srgbClr val="7F7F7F"/>
                </a:solidFill>
                <a:latin typeface="Questrial"/>
                <a:ea typeface="Questrial"/>
                <a:cs typeface="Questrial"/>
                <a:sym typeface="Questrial"/>
              </a:rPr>
              <a:t> , respectively. Then the logarithms of the odds of answering in certain ways would be:</a:t>
            </a:r>
          </a:p>
          <a:p>
            <a:pPr marL="0" lvl="0" indent="0" rtl="0">
              <a:spcBef>
                <a:spcPts val="0"/>
              </a:spcBef>
              <a:buNone/>
            </a:pPr>
            <a:endParaRPr sz="2000" dirty="0">
              <a:solidFill>
                <a:srgbClr val="7F7F7F"/>
              </a:solidFill>
              <a:latin typeface="Questrial"/>
              <a:ea typeface="Questrial"/>
              <a:cs typeface="Questrial"/>
              <a:sym typeface="Questrial"/>
            </a:endParaRPr>
          </a:p>
          <a:p>
            <a:pPr marL="0" lvl="0" indent="0" rtl="0">
              <a:spcBef>
                <a:spcPts val="0"/>
              </a:spcBef>
              <a:buNone/>
            </a:pPr>
            <a:endParaRPr sz="2000" dirty="0">
              <a:solidFill>
                <a:srgbClr val="7F7F7F"/>
              </a:solidFill>
              <a:latin typeface="Questrial"/>
              <a:ea typeface="Questrial"/>
              <a:cs typeface="Questrial"/>
              <a:sym typeface="Questrial"/>
            </a:endParaRPr>
          </a:p>
          <a:p>
            <a:pPr marL="0" marR="0" lvl="0" indent="0" algn="l" rtl="0">
              <a:lnSpc>
                <a:spcPct val="90000"/>
              </a:lnSpc>
              <a:spcBef>
                <a:spcPts val="800"/>
              </a:spcBef>
              <a:spcAft>
                <a:spcPts val="0"/>
              </a:spcAft>
              <a:buClr>
                <a:schemeClr val="dk1"/>
              </a:buClr>
              <a:buFont typeface="Arial"/>
              <a:buNone/>
            </a:pPr>
            <a:endParaRPr sz="2000" dirty="0">
              <a:solidFill>
                <a:srgbClr val="7F7F7F"/>
              </a:solidFill>
              <a:latin typeface="Questrial"/>
              <a:ea typeface="Questrial"/>
              <a:cs typeface="Questrial"/>
              <a:sym typeface="Questrial"/>
            </a:endParaRPr>
          </a:p>
        </p:txBody>
      </p:sp>
      <p:pic>
        <p:nvPicPr>
          <p:cNvPr id="244" name="Shape 244"/>
          <p:cNvPicPr preferRelativeResize="0"/>
          <p:nvPr/>
        </p:nvPicPr>
        <p:blipFill rotWithShape="1">
          <a:blip r:embed="rId3">
            <a:alphaModFix/>
          </a:blip>
          <a:srcRect r="42450"/>
          <a:stretch/>
        </p:blipFill>
        <p:spPr>
          <a:xfrm>
            <a:off x="2117000" y="2666900"/>
            <a:ext cx="3001100" cy="1554899"/>
          </a:xfrm>
          <a:prstGeom prst="rect">
            <a:avLst/>
          </a:prstGeom>
          <a:noFill/>
          <a:ln>
            <a:noFill/>
          </a:ln>
        </p:spPr>
      </p:pic>
      <p:pic>
        <p:nvPicPr>
          <p:cNvPr id="6" name="Shape 244"/>
          <p:cNvPicPr preferRelativeResize="0"/>
          <p:nvPr/>
        </p:nvPicPr>
        <p:blipFill rotWithShape="1">
          <a:blip r:embed="rId3">
            <a:alphaModFix/>
          </a:blip>
          <a:srcRect l="67535"/>
          <a:stretch/>
        </p:blipFill>
        <p:spPr>
          <a:xfrm>
            <a:off x="5118100" y="2666900"/>
            <a:ext cx="1693000" cy="1554899"/>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248"/>
        <p:cNvGrpSpPr/>
        <p:nvPr/>
      </p:nvGrpSpPr>
      <p:grpSpPr>
        <a:xfrm>
          <a:off x="0" y="0"/>
          <a:ext cx="0" cy="0"/>
          <a:chOff x="0" y="0"/>
          <a:chExt cx="0" cy="0"/>
        </a:xfrm>
      </p:grpSpPr>
      <p:sp>
        <p:nvSpPr>
          <p:cNvPr id="249" name="Shape 249"/>
          <p:cNvSpPr txBox="1">
            <a:spLocks noGrp="1"/>
          </p:cNvSpPr>
          <p:nvPr>
            <p:ph type="title"/>
          </p:nvPr>
        </p:nvSpPr>
        <p:spPr>
          <a:xfrm>
            <a:off x="628650" y="273843"/>
            <a:ext cx="7886700" cy="994200"/>
          </a:xfrm>
          <a:prstGeom prst="rect">
            <a:avLst/>
          </a:prstGeom>
          <a:noFill/>
          <a:ln>
            <a:noFill/>
          </a:ln>
        </p:spPr>
        <p:txBody>
          <a:bodyPr lIns="68575" tIns="34275" rIns="68575" bIns="34275" anchor="ctr" anchorCtr="0">
            <a:noAutofit/>
          </a:bodyPr>
          <a:lstStyle/>
          <a:p>
            <a:pPr lvl="0" rtl="0">
              <a:spcBef>
                <a:spcPts val="0"/>
              </a:spcBef>
              <a:buNone/>
            </a:pPr>
            <a:r>
              <a:rPr lang="en" u="sng">
                <a:solidFill>
                  <a:srgbClr val="7F7F7F"/>
                </a:solidFill>
                <a:latin typeface="Consolas"/>
                <a:ea typeface="Consolas"/>
                <a:cs typeface="Consolas"/>
                <a:sym typeface="Consolas"/>
              </a:rPr>
              <a:t>O</a:t>
            </a:r>
            <a:r>
              <a:rPr lang="en">
                <a:solidFill>
                  <a:srgbClr val="7F7F7F"/>
                </a:solidFill>
                <a:latin typeface="Consolas"/>
                <a:ea typeface="Consolas"/>
                <a:cs typeface="Consolas"/>
                <a:sym typeface="Consolas"/>
              </a:rPr>
              <a:t>RDERED LOGISTIC REGRESSION</a:t>
            </a:r>
            <a:r>
              <a:rPr lang="en">
                <a:solidFill>
                  <a:srgbClr val="000000"/>
                </a:solidFill>
                <a:latin typeface="Consolas"/>
                <a:ea typeface="Consolas"/>
                <a:cs typeface="Consolas"/>
                <a:sym typeface="Consolas"/>
              </a:rPr>
              <a:t>|</a:t>
            </a:r>
          </a:p>
        </p:txBody>
      </p:sp>
      <p:sp>
        <p:nvSpPr>
          <p:cNvPr id="250" name="Shape 250"/>
          <p:cNvSpPr txBox="1">
            <a:spLocks noGrp="1"/>
          </p:cNvSpPr>
          <p:nvPr>
            <p:ph type="body" idx="1"/>
          </p:nvPr>
        </p:nvSpPr>
        <p:spPr>
          <a:xfrm>
            <a:off x="628650" y="1369218"/>
            <a:ext cx="7886700" cy="3263400"/>
          </a:xfrm>
          <a:prstGeom prst="rect">
            <a:avLst/>
          </a:prstGeom>
          <a:noFill/>
          <a:ln>
            <a:noFill/>
          </a:ln>
        </p:spPr>
        <p:txBody>
          <a:bodyPr lIns="68575" tIns="34275" rIns="68575" bIns="34275" anchor="t" anchorCtr="0">
            <a:noAutofit/>
          </a:bodyPr>
          <a:lstStyle/>
          <a:p>
            <a:pPr marL="0" lvl="0" indent="0" rtl="0">
              <a:spcBef>
                <a:spcPts val="0"/>
              </a:spcBef>
              <a:buNone/>
            </a:pPr>
            <a:r>
              <a:rPr lang="en" sz="2000" dirty="0" smtClean="0">
                <a:latin typeface="Questrial"/>
                <a:ea typeface="Questrial"/>
                <a:cs typeface="Questrial"/>
                <a:sym typeface="Questrial"/>
              </a:rPr>
              <a:t>‣ </a:t>
            </a:r>
            <a:r>
              <a:rPr lang="en" sz="2000" dirty="0" smtClean="0">
                <a:solidFill>
                  <a:srgbClr val="7F7F7F"/>
                </a:solidFill>
                <a:latin typeface="Questrial"/>
                <a:ea typeface="Questrial"/>
                <a:cs typeface="Questrial"/>
                <a:sym typeface="Questrial"/>
              </a:rPr>
              <a:t>The proportional odds model assumes that logarithm of these odds is an arithmetic sequence that can be cumulatively added to form threshold ranges for the categories of response.</a:t>
            </a:r>
            <a:endParaRPr lang="en" sz="2000" i="1" dirty="0">
              <a:solidFill>
                <a:srgbClr val="7F7F7F"/>
              </a:solidFill>
              <a:latin typeface="Times New Roman"/>
              <a:ea typeface="Times New Roman"/>
              <a:cs typeface="Times New Roman"/>
              <a:sym typeface="Times New Roman"/>
            </a:endParaRPr>
          </a:p>
        </p:txBody>
      </p:sp>
      <p:pic>
        <p:nvPicPr>
          <p:cNvPr id="7" name="Shape 244"/>
          <p:cNvPicPr preferRelativeResize="0"/>
          <p:nvPr/>
        </p:nvPicPr>
        <p:blipFill>
          <a:blip r:embed="rId3">
            <a:alphaModFix/>
          </a:blip>
          <a:stretch>
            <a:fillRect/>
          </a:stretch>
        </p:blipFill>
        <p:spPr>
          <a:xfrm>
            <a:off x="1253400" y="2402568"/>
            <a:ext cx="5214800" cy="1554899"/>
          </a:xfrm>
          <a:prstGeom prst="rect">
            <a:avLst/>
          </a:prstGeom>
          <a:noFill/>
          <a:ln>
            <a:noFill/>
          </a:ln>
        </p:spPr>
      </p:pic>
      <p:graphicFrame>
        <p:nvGraphicFramePr>
          <p:cNvPr id="3" name="Table 2"/>
          <p:cNvGraphicFramePr>
            <a:graphicFrameLocks noGrp="1"/>
          </p:cNvGraphicFramePr>
          <p:nvPr>
            <p:extLst>
              <p:ext uri="{D42A27DB-BD31-4B8C-83A1-F6EECF244321}">
                <p14:modId xmlns:p14="http://schemas.microsoft.com/office/powerpoint/2010/main" val="1344336375"/>
              </p:ext>
            </p:extLst>
          </p:nvPr>
        </p:nvGraphicFramePr>
        <p:xfrm>
          <a:off x="6468200" y="2402566"/>
          <a:ext cx="841375" cy="1554900"/>
        </p:xfrm>
        <a:graphic>
          <a:graphicData uri="http://schemas.openxmlformats.org/drawingml/2006/table">
            <a:tbl>
              <a:tblPr firstRow="1" bandRow="1">
                <a:tableStyleId>{37B98BB2-F1E1-466B-938F-8B89A7DBCEFA}</a:tableStyleId>
              </a:tblPr>
              <a:tblGrid>
                <a:gridCol w="841375"/>
              </a:tblGrid>
              <a:tr h="388725">
                <a:tc>
                  <a:txBody>
                    <a:bodyPr/>
                    <a:lstStyle/>
                    <a:p>
                      <a:r>
                        <a:rPr lang="en-US" sz="1400" b="0" i="0" u="none" strike="noStrike" cap="none" baseline="0" dirty="0" smtClean="0">
                          <a:solidFill>
                            <a:schemeClr val="tx1"/>
                          </a:solidFill>
                          <a:effectLst/>
                          <a:latin typeface="Times New Roman" panose="02020603050405020304" pitchFamily="18" charset="0"/>
                          <a:ea typeface="+mn-ea"/>
                          <a:cs typeface="Times New Roman" panose="02020603050405020304" pitchFamily="18" charset="0"/>
                          <a:sym typeface="Arial"/>
                          <a:rtl val="0"/>
                        </a:rPr>
                        <a:t>= </a:t>
                      </a:r>
                      <a:r>
                        <a:rPr lang="el-GR" sz="1400" b="0" i="0" u="none" strike="noStrike" cap="none" baseline="0" dirty="0" smtClean="0">
                          <a:solidFill>
                            <a:schemeClr val="tx1"/>
                          </a:solidFill>
                          <a:effectLst/>
                          <a:latin typeface="Times New Roman" panose="02020603050405020304" pitchFamily="18" charset="0"/>
                          <a:ea typeface="+mn-ea"/>
                          <a:cs typeface="Times New Roman" panose="02020603050405020304" pitchFamily="18" charset="0"/>
                          <a:sym typeface="Arial"/>
                          <a:rtl val="0"/>
                        </a:rPr>
                        <a:t>μ</a:t>
                      </a:r>
                      <a:r>
                        <a:rPr lang="en-US" sz="1400" b="0" i="0" u="none" strike="noStrike" cap="none" baseline="-25000" dirty="0" smtClean="0">
                          <a:solidFill>
                            <a:schemeClr val="tx1"/>
                          </a:solidFill>
                          <a:effectLst/>
                          <a:latin typeface="Times New Roman" panose="02020603050405020304" pitchFamily="18" charset="0"/>
                          <a:ea typeface="+mn-ea"/>
                          <a:cs typeface="Times New Roman" panose="02020603050405020304" pitchFamily="18" charset="0"/>
                          <a:sym typeface="Arial"/>
                          <a:rtl val="0"/>
                        </a:rPr>
                        <a:t>1</a:t>
                      </a:r>
                      <a:endParaRPr lang="en-US" sz="1400" baseline="-25000" dirty="0">
                        <a:latin typeface="Times New Roman" panose="02020603050405020304" pitchFamily="18" charset="0"/>
                        <a:cs typeface="Times New Roman" panose="02020603050405020304" pitchFamily="18" charset="0"/>
                      </a:endParaRPr>
                    </a:p>
                  </a:txBody>
                  <a:tcPr>
                    <a:lnL w="9525" cap="flat" cmpd="sng">
                      <a:noFill/>
                      <a:prstDash val="solid"/>
                      <a:round/>
                      <a:headEnd type="none" w="med" len="med"/>
                      <a:tailEnd type="none" w="med" len="med"/>
                    </a:lnL>
                    <a:lnR w="9525" cap="flat" cmpd="sng">
                      <a:noFill/>
                      <a:prstDash val="solid"/>
                      <a:round/>
                      <a:headEnd type="none" w="med" len="med"/>
                      <a:tailEnd type="none" w="med" len="med"/>
                    </a:lnR>
                    <a:lnT w="9525" cap="flat" cmpd="sng">
                      <a:noFill/>
                      <a:prstDash val="solid"/>
                      <a:round/>
                      <a:headEnd type="none" w="med" len="med"/>
                      <a:tailEnd type="none" w="med" len="med"/>
                    </a:lnT>
                    <a:lnB w="9525" cap="flat" cmpd="sng">
                      <a:noFill/>
                      <a:prstDash val="solid"/>
                      <a:round/>
                      <a:headEnd type="none" w="med" len="med"/>
                      <a:tailEnd type="none" w="med" len="med"/>
                    </a:lnB>
                    <a:lnTlToBr w="12700" cmpd="sng">
                      <a:noFill/>
                      <a:prstDash val="solid"/>
                    </a:lnTlToBr>
                    <a:lnBlToTr w="12700" cmpd="sng">
                      <a:noFill/>
                      <a:prstDash val="solid"/>
                    </a:lnBlToTr>
                    <a:solidFill>
                      <a:schemeClr val="bg1"/>
                    </a:solidFill>
                  </a:tcPr>
                </a:tc>
              </a:tr>
              <a:tr h="38872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t>+</a:t>
                      </a:r>
                      <a:r>
                        <a:rPr lang="en-US" sz="1400" baseline="0" dirty="0" smtClean="0"/>
                        <a:t> </a:t>
                      </a:r>
                      <a:r>
                        <a:rPr lang="el-GR" sz="1400" b="0" i="0" u="none" strike="noStrike" cap="none" baseline="0" dirty="0" smtClean="0">
                          <a:solidFill>
                            <a:schemeClr val="tx1"/>
                          </a:solidFill>
                          <a:effectLst/>
                          <a:latin typeface="Times New Roman" panose="02020603050405020304" pitchFamily="18" charset="0"/>
                          <a:ea typeface="+mn-ea"/>
                          <a:cs typeface="Times New Roman" panose="02020603050405020304" pitchFamily="18" charset="0"/>
                          <a:sym typeface="Arial"/>
                          <a:rtl val="0"/>
                        </a:rPr>
                        <a:t>μ</a:t>
                      </a:r>
                      <a:r>
                        <a:rPr lang="en-US" sz="1400" b="0" i="0" u="none" strike="noStrike" cap="none" baseline="-25000" dirty="0" smtClean="0">
                          <a:solidFill>
                            <a:schemeClr val="tx1"/>
                          </a:solidFill>
                          <a:effectLst/>
                          <a:latin typeface="Times New Roman" panose="02020603050405020304" pitchFamily="18" charset="0"/>
                          <a:ea typeface="+mn-ea"/>
                          <a:cs typeface="Times New Roman" panose="02020603050405020304" pitchFamily="18" charset="0"/>
                          <a:sym typeface="Arial"/>
                          <a:rtl val="0"/>
                        </a:rPr>
                        <a:t>1</a:t>
                      </a:r>
                      <a:r>
                        <a:rPr lang="en-US" sz="1400" b="0" i="0" u="none" strike="noStrike" cap="none" baseline="0" dirty="0" smtClean="0">
                          <a:solidFill>
                            <a:schemeClr val="tx1"/>
                          </a:solidFill>
                          <a:effectLst/>
                          <a:latin typeface="Times New Roman" panose="02020603050405020304" pitchFamily="18" charset="0"/>
                          <a:ea typeface="+mn-ea"/>
                          <a:cs typeface="Times New Roman" panose="02020603050405020304" pitchFamily="18" charset="0"/>
                          <a:sym typeface="Arial"/>
                          <a:rtl val="0"/>
                        </a:rPr>
                        <a:t> = </a:t>
                      </a:r>
                      <a:r>
                        <a:rPr lang="el-GR" sz="1400" b="0" i="0" u="none" strike="noStrike" cap="none" baseline="0" dirty="0" smtClean="0">
                          <a:solidFill>
                            <a:schemeClr val="tx1"/>
                          </a:solidFill>
                          <a:effectLst/>
                          <a:latin typeface="Times New Roman" panose="02020603050405020304" pitchFamily="18" charset="0"/>
                          <a:ea typeface="+mn-ea"/>
                          <a:cs typeface="Times New Roman" panose="02020603050405020304" pitchFamily="18" charset="0"/>
                          <a:sym typeface="Arial"/>
                          <a:rtl val="0"/>
                        </a:rPr>
                        <a:t>μ</a:t>
                      </a:r>
                      <a:r>
                        <a:rPr lang="en-US" sz="1400" b="0" i="0" u="none" strike="noStrike" cap="none" baseline="-25000" dirty="0" smtClean="0">
                          <a:solidFill>
                            <a:schemeClr val="tx1"/>
                          </a:solidFill>
                          <a:effectLst/>
                          <a:latin typeface="Times New Roman" panose="02020603050405020304" pitchFamily="18" charset="0"/>
                          <a:ea typeface="+mn-ea"/>
                          <a:cs typeface="Times New Roman" panose="02020603050405020304" pitchFamily="18" charset="0"/>
                          <a:sym typeface="Arial"/>
                          <a:rtl val="0"/>
                        </a:rPr>
                        <a:t>2</a:t>
                      </a:r>
                      <a:r>
                        <a:rPr lang="en-US" sz="1400" b="0" i="0" u="none" strike="noStrike" cap="none" baseline="0" dirty="0" smtClean="0">
                          <a:solidFill>
                            <a:schemeClr val="tx1"/>
                          </a:solidFill>
                          <a:effectLst/>
                          <a:latin typeface="Times New Roman" panose="02020603050405020304" pitchFamily="18" charset="0"/>
                          <a:ea typeface="+mn-ea"/>
                          <a:cs typeface="Times New Roman" panose="02020603050405020304" pitchFamily="18" charset="0"/>
                          <a:sym typeface="Arial"/>
                          <a:rtl val="0"/>
                        </a:rPr>
                        <a:t> </a:t>
                      </a:r>
                      <a:endParaRPr lang="en-US" sz="1400" dirty="0" smtClean="0">
                        <a:latin typeface="Times New Roman" panose="02020603050405020304" pitchFamily="18" charset="0"/>
                        <a:cs typeface="Times New Roman" panose="02020603050405020304" pitchFamily="18" charset="0"/>
                      </a:endParaRPr>
                    </a:p>
                  </a:txBody>
                  <a:tcPr>
                    <a:lnL w="9525" cap="flat" cmpd="sng">
                      <a:noFill/>
                      <a:prstDash val="solid"/>
                      <a:round/>
                      <a:headEnd type="none" w="med" len="med"/>
                      <a:tailEnd type="none" w="med" len="med"/>
                    </a:lnL>
                    <a:lnR w="9525" cap="flat" cmpd="sng">
                      <a:noFill/>
                      <a:prstDash val="solid"/>
                      <a:round/>
                      <a:headEnd type="none" w="med" len="med"/>
                      <a:tailEnd type="none" w="med" len="med"/>
                    </a:lnR>
                    <a:lnT w="9525" cap="flat" cmpd="sng">
                      <a:noFill/>
                      <a:prstDash val="solid"/>
                      <a:round/>
                      <a:headEnd type="none" w="med" len="med"/>
                      <a:tailEnd type="none" w="med" len="med"/>
                    </a:lnT>
                    <a:lnB w="9525" cap="flat" cmpd="sng">
                      <a:noFill/>
                      <a:prstDash val="solid"/>
                      <a:round/>
                      <a:headEnd type="none" w="med" len="med"/>
                      <a:tailEnd type="none" w="med" len="med"/>
                    </a:lnB>
                    <a:lnTlToBr w="12700" cmpd="sng">
                      <a:noFill/>
                      <a:prstDash val="solid"/>
                    </a:lnTlToBr>
                    <a:lnBlToTr w="12700" cmpd="sng">
                      <a:noFill/>
                      <a:prstDash val="solid"/>
                    </a:lnBlToTr>
                    <a:solidFill>
                      <a:schemeClr val="bg1"/>
                    </a:solidFill>
                  </a:tcPr>
                </a:tc>
              </a:tr>
              <a:tr h="388725">
                <a:tc>
                  <a:txBody>
                    <a:bodyPr/>
                    <a:lstStyle/>
                    <a:p>
                      <a:r>
                        <a:rPr lang="en-US" sz="1400" dirty="0" smtClean="0"/>
                        <a:t>+</a:t>
                      </a:r>
                      <a:r>
                        <a:rPr lang="en-US" sz="1400" baseline="0" dirty="0" smtClean="0"/>
                        <a:t> </a:t>
                      </a:r>
                      <a:r>
                        <a:rPr lang="el-GR" sz="1400" b="0" i="0" u="none" strike="noStrike" cap="none" baseline="0" dirty="0" smtClean="0">
                          <a:solidFill>
                            <a:schemeClr val="tx1"/>
                          </a:solidFill>
                          <a:effectLst/>
                          <a:latin typeface="Times New Roman" panose="02020603050405020304" pitchFamily="18" charset="0"/>
                          <a:ea typeface="+mn-ea"/>
                          <a:cs typeface="Times New Roman" panose="02020603050405020304" pitchFamily="18" charset="0"/>
                          <a:sym typeface="Arial"/>
                          <a:rtl val="0"/>
                        </a:rPr>
                        <a:t>μ</a:t>
                      </a:r>
                      <a:r>
                        <a:rPr lang="en-US" sz="1400" b="0" i="0" u="none" strike="noStrike" cap="none" baseline="-25000" dirty="0" smtClean="0">
                          <a:solidFill>
                            <a:schemeClr val="tx1"/>
                          </a:solidFill>
                          <a:effectLst/>
                          <a:latin typeface="Times New Roman" panose="02020603050405020304" pitchFamily="18" charset="0"/>
                          <a:ea typeface="+mn-ea"/>
                          <a:cs typeface="Times New Roman" panose="02020603050405020304" pitchFamily="18" charset="0"/>
                          <a:sym typeface="Arial"/>
                          <a:rtl val="0"/>
                        </a:rPr>
                        <a:t>2</a:t>
                      </a:r>
                      <a:r>
                        <a:rPr lang="en-US" sz="1400" b="0" i="0" u="none" strike="noStrike" cap="none" baseline="0" dirty="0" smtClean="0">
                          <a:solidFill>
                            <a:schemeClr val="tx1"/>
                          </a:solidFill>
                          <a:effectLst/>
                          <a:latin typeface="Times New Roman" panose="02020603050405020304" pitchFamily="18" charset="0"/>
                          <a:ea typeface="+mn-ea"/>
                          <a:cs typeface="Times New Roman" panose="02020603050405020304" pitchFamily="18" charset="0"/>
                          <a:sym typeface="Arial"/>
                          <a:rtl val="0"/>
                        </a:rPr>
                        <a:t> = </a:t>
                      </a:r>
                      <a:r>
                        <a:rPr lang="el-GR" sz="1400" b="0" i="0" u="none" strike="noStrike" cap="none" baseline="0" dirty="0" smtClean="0">
                          <a:solidFill>
                            <a:schemeClr val="tx1"/>
                          </a:solidFill>
                          <a:effectLst/>
                          <a:latin typeface="Times New Roman" panose="02020603050405020304" pitchFamily="18" charset="0"/>
                          <a:ea typeface="+mn-ea"/>
                          <a:cs typeface="Times New Roman" panose="02020603050405020304" pitchFamily="18" charset="0"/>
                          <a:sym typeface="Arial"/>
                          <a:rtl val="0"/>
                        </a:rPr>
                        <a:t>μ</a:t>
                      </a:r>
                      <a:r>
                        <a:rPr lang="en-US" sz="1400" b="0" i="0" u="none" strike="noStrike" cap="none" baseline="-25000" dirty="0" smtClean="0">
                          <a:solidFill>
                            <a:schemeClr val="tx1"/>
                          </a:solidFill>
                          <a:effectLst/>
                          <a:latin typeface="Times New Roman" panose="02020603050405020304" pitchFamily="18" charset="0"/>
                          <a:ea typeface="+mn-ea"/>
                          <a:cs typeface="Times New Roman" panose="02020603050405020304" pitchFamily="18" charset="0"/>
                          <a:sym typeface="Arial"/>
                          <a:rtl val="0"/>
                        </a:rPr>
                        <a:t>3</a:t>
                      </a:r>
                      <a:endParaRPr lang="en-US" sz="1400" dirty="0"/>
                    </a:p>
                  </a:txBody>
                  <a:tcPr>
                    <a:lnL w="9525" cap="flat" cmpd="sng">
                      <a:noFill/>
                      <a:prstDash val="solid"/>
                      <a:round/>
                      <a:headEnd type="none" w="med" len="med"/>
                      <a:tailEnd type="none" w="med" len="med"/>
                    </a:lnL>
                    <a:lnR w="9525" cap="flat" cmpd="sng">
                      <a:noFill/>
                      <a:prstDash val="solid"/>
                      <a:round/>
                      <a:headEnd type="none" w="med" len="med"/>
                      <a:tailEnd type="none" w="med" len="med"/>
                    </a:lnR>
                    <a:lnT w="9525" cap="flat" cmpd="sng">
                      <a:noFill/>
                      <a:prstDash val="solid"/>
                      <a:round/>
                      <a:headEnd type="none" w="med" len="med"/>
                      <a:tailEnd type="none" w="med" len="med"/>
                    </a:lnT>
                    <a:lnB w="9525" cap="flat" cmpd="sng">
                      <a:noFill/>
                      <a:prstDash val="solid"/>
                      <a:round/>
                      <a:headEnd type="none" w="med" len="med"/>
                      <a:tailEnd type="none" w="med" len="med"/>
                    </a:lnB>
                    <a:lnTlToBr w="12700" cmpd="sng">
                      <a:noFill/>
                      <a:prstDash val="solid"/>
                    </a:lnTlToBr>
                    <a:lnBlToTr w="12700" cmpd="sng">
                      <a:noFill/>
                      <a:prstDash val="solid"/>
                    </a:lnBlToTr>
                    <a:solidFill>
                      <a:schemeClr val="bg1"/>
                    </a:solidFill>
                  </a:tcPr>
                </a:tc>
              </a:tr>
              <a:tr h="388725">
                <a:tc>
                  <a:txBody>
                    <a:bodyPr/>
                    <a:lstStyle/>
                    <a:p>
                      <a:r>
                        <a:rPr lang="en-US" sz="1400" dirty="0" smtClean="0"/>
                        <a:t>+</a:t>
                      </a:r>
                      <a:r>
                        <a:rPr lang="en-US" sz="1400" baseline="0" dirty="0" smtClean="0"/>
                        <a:t> </a:t>
                      </a:r>
                      <a:r>
                        <a:rPr lang="el-GR" sz="1400" b="0" i="0" u="none" strike="noStrike" cap="none" baseline="0" dirty="0" smtClean="0">
                          <a:solidFill>
                            <a:schemeClr val="tx1"/>
                          </a:solidFill>
                          <a:effectLst/>
                          <a:latin typeface="Times New Roman" panose="02020603050405020304" pitchFamily="18" charset="0"/>
                          <a:ea typeface="+mn-ea"/>
                          <a:cs typeface="Times New Roman" panose="02020603050405020304" pitchFamily="18" charset="0"/>
                          <a:sym typeface="Arial"/>
                          <a:rtl val="0"/>
                        </a:rPr>
                        <a:t>μ</a:t>
                      </a:r>
                      <a:r>
                        <a:rPr lang="en-US" sz="1400" b="0" i="0" u="none" strike="noStrike" cap="none" baseline="-25000" dirty="0" smtClean="0">
                          <a:solidFill>
                            <a:schemeClr val="tx1"/>
                          </a:solidFill>
                          <a:effectLst/>
                          <a:latin typeface="Times New Roman" panose="02020603050405020304" pitchFamily="18" charset="0"/>
                          <a:ea typeface="+mn-ea"/>
                          <a:cs typeface="Times New Roman" panose="02020603050405020304" pitchFamily="18" charset="0"/>
                          <a:sym typeface="Arial"/>
                          <a:rtl val="0"/>
                        </a:rPr>
                        <a:t>3</a:t>
                      </a:r>
                      <a:r>
                        <a:rPr lang="en-US" sz="1400" b="0" i="0" u="none" strike="noStrike" cap="none" baseline="0" dirty="0" smtClean="0">
                          <a:solidFill>
                            <a:schemeClr val="tx1"/>
                          </a:solidFill>
                          <a:effectLst/>
                          <a:latin typeface="Times New Roman" panose="02020603050405020304" pitchFamily="18" charset="0"/>
                          <a:ea typeface="+mn-ea"/>
                          <a:cs typeface="Times New Roman" panose="02020603050405020304" pitchFamily="18" charset="0"/>
                          <a:sym typeface="Arial"/>
                          <a:rtl val="0"/>
                        </a:rPr>
                        <a:t> = </a:t>
                      </a:r>
                      <a:r>
                        <a:rPr lang="el-GR" sz="1400" b="0" i="0" u="none" strike="noStrike" cap="none" baseline="0" dirty="0" smtClean="0">
                          <a:solidFill>
                            <a:schemeClr val="tx1"/>
                          </a:solidFill>
                          <a:effectLst/>
                          <a:latin typeface="Times New Roman" panose="02020603050405020304" pitchFamily="18" charset="0"/>
                          <a:ea typeface="+mn-ea"/>
                          <a:cs typeface="Times New Roman" panose="02020603050405020304" pitchFamily="18" charset="0"/>
                          <a:sym typeface="Arial"/>
                          <a:rtl val="0"/>
                        </a:rPr>
                        <a:t>μ</a:t>
                      </a:r>
                      <a:r>
                        <a:rPr lang="en-US" sz="1400" b="0" i="0" u="none" strike="noStrike" cap="none" baseline="-25000" dirty="0" smtClean="0">
                          <a:solidFill>
                            <a:schemeClr val="tx1"/>
                          </a:solidFill>
                          <a:effectLst/>
                          <a:latin typeface="Times New Roman" panose="02020603050405020304" pitchFamily="18" charset="0"/>
                          <a:ea typeface="+mn-ea"/>
                          <a:cs typeface="Times New Roman" panose="02020603050405020304" pitchFamily="18" charset="0"/>
                          <a:sym typeface="Arial"/>
                          <a:rtl val="0"/>
                        </a:rPr>
                        <a:t>4</a:t>
                      </a:r>
                      <a:endParaRPr lang="en-US" sz="1400" dirty="0"/>
                    </a:p>
                  </a:txBody>
                  <a:tcPr>
                    <a:lnL w="9525" cap="flat" cmpd="sng">
                      <a:noFill/>
                      <a:prstDash val="solid"/>
                      <a:round/>
                      <a:headEnd type="none" w="med" len="med"/>
                      <a:tailEnd type="none" w="med" len="med"/>
                    </a:lnL>
                    <a:lnR w="9525" cap="flat" cmpd="sng">
                      <a:noFill/>
                      <a:prstDash val="solid"/>
                      <a:round/>
                      <a:headEnd type="none" w="med" len="med"/>
                      <a:tailEnd type="none" w="med" len="med"/>
                    </a:lnR>
                    <a:lnT w="9525" cap="flat" cmpd="sng">
                      <a:noFill/>
                      <a:prstDash val="solid"/>
                      <a:round/>
                      <a:headEnd type="none" w="med" len="med"/>
                      <a:tailEnd type="none" w="med" len="med"/>
                    </a:lnT>
                    <a:lnB w="9525" cap="flat" cmpd="sng">
                      <a:noFill/>
                      <a:prstDash val="solid"/>
                      <a:round/>
                      <a:headEnd type="none" w="med" len="med"/>
                      <a:tailEnd type="none" w="med" len="med"/>
                    </a:lnB>
                    <a:lnTlToBr w="12700" cmpd="sng">
                      <a:noFill/>
                      <a:prstDash val="solid"/>
                    </a:lnTlToBr>
                    <a:lnBlToTr w="12700" cmpd="sng">
                      <a:noFill/>
                      <a:prstDash val="solid"/>
                    </a:lnBlToTr>
                    <a:solidFill>
                      <a:schemeClr val="bg1"/>
                    </a:solidFill>
                  </a:tcPr>
                </a:tc>
              </a:tr>
            </a:tbl>
          </a:graphicData>
        </a:graphic>
      </p:graphicFrame>
    </p:spTree>
    <p:extLst>
      <p:ext uri="{BB962C8B-B14F-4D97-AF65-F5344CB8AC3E}">
        <p14:creationId xmlns:p14="http://schemas.microsoft.com/office/powerpoint/2010/main" val="1229683800"/>
      </p:ext>
    </p:extLst>
  </p:cSld>
  <p:clrMapOvr>
    <a:masterClrMapping/>
  </p:clrMapOvr>
  <p:transition spd="slow">
    <p:cut/>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94"/>
        <p:cNvGrpSpPr/>
        <p:nvPr/>
      </p:nvGrpSpPr>
      <p:grpSpPr>
        <a:xfrm>
          <a:off x="0" y="0"/>
          <a:ext cx="0" cy="0"/>
          <a:chOff x="0" y="0"/>
          <a:chExt cx="0" cy="0"/>
        </a:xfrm>
      </p:grpSpPr>
      <p:sp>
        <p:nvSpPr>
          <p:cNvPr id="95" name="Shape 95"/>
          <p:cNvSpPr txBox="1">
            <a:spLocks noGrp="1"/>
          </p:cNvSpPr>
          <p:nvPr>
            <p:ph type="title"/>
          </p:nvPr>
        </p:nvSpPr>
        <p:spPr>
          <a:xfrm>
            <a:off x="628650" y="273843"/>
            <a:ext cx="7886700" cy="994200"/>
          </a:xfrm>
          <a:prstGeom prst="rect">
            <a:avLst/>
          </a:prstGeom>
          <a:solidFill>
            <a:srgbClr val="F2F2F2"/>
          </a:solidFill>
          <a:ln>
            <a:noFill/>
          </a:ln>
        </p:spPr>
        <p:txBody>
          <a:bodyPr lIns="68575" tIns="34275" rIns="68575" bIns="34275" anchor="ctr" anchorCtr="0">
            <a:noAutofit/>
          </a:bodyPr>
          <a:lstStyle/>
          <a:p>
            <a:pPr marL="0" marR="0" lvl="0" indent="0" algn="l" rtl="0">
              <a:lnSpc>
                <a:spcPct val="90000"/>
              </a:lnSpc>
              <a:spcBef>
                <a:spcPts val="0"/>
              </a:spcBef>
              <a:spcAft>
                <a:spcPts val="0"/>
              </a:spcAft>
              <a:buClr>
                <a:srgbClr val="7F7F7F"/>
              </a:buClr>
              <a:buSzPct val="25000"/>
              <a:buFont typeface="Times New Roman"/>
              <a:buNone/>
            </a:pPr>
            <a:r>
              <a:rPr lang="en" sz="3300" u="sng">
                <a:solidFill>
                  <a:srgbClr val="7F7F7F"/>
                </a:solidFill>
                <a:latin typeface="Consolas"/>
                <a:ea typeface="Consolas"/>
                <a:cs typeface="Consolas"/>
                <a:sym typeface="Consolas"/>
              </a:rPr>
              <a:t>D</a:t>
            </a:r>
            <a:r>
              <a:rPr lang="en" sz="3300">
                <a:solidFill>
                  <a:srgbClr val="7F7F7F"/>
                </a:solidFill>
                <a:latin typeface="Consolas"/>
                <a:ea typeface="Consolas"/>
                <a:cs typeface="Consolas"/>
                <a:sym typeface="Consolas"/>
              </a:rPr>
              <a:t>ATA</a:t>
            </a:r>
            <a:r>
              <a:rPr lang="en" sz="3300">
                <a:solidFill>
                  <a:srgbClr val="000000"/>
                </a:solidFill>
                <a:latin typeface="Consolas"/>
                <a:ea typeface="Consolas"/>
                <a:cs typeface="Consolas"/>
                <a:sym typeface="Consolas"/>
              </a:rPr>
              <a:t>|</a:t>
            </a:r>
          </a:p>
        </p:txBody>
      </p:sp>
      <p:sp>
        <p:nvSpPr>
          <p:cNvPr id="96" name="Shape 96"/>
          <p:cNvSpPr txBox="1">
            <a:spLocks noGrp="1"/>
          </p:cNvSpPr>
          <p:nvPr>
            <p:ph type="body" idx="1"/>
          </p:nvPr>
        </p:nvSpPr>
        <p:spPr>
          <a:xfrm>
            <a:off x="628650" y="1369218"/>
            <a:ext cx="7886700" cy="3263400"/>
          </a:xfrm>
          <a:prstGeom prst="rect">
            <a:avLst/>
          </a:prstGeom>
          <a:noFill/>
          <a:ln>
            <a:noFill/>
          </a:ln>
        </p:spPr>
        <p:txBody>
          <a:bodyPr lIns="68575" tIns="34275" rIns="68575" bIns="34275" anchor="t" anchorCtr="0">
            <a:noAutofit/>
          </a:bodyPr>
          <a:lstStyle/>
          <a:p>
            <a:pPr marL="0" lvl="0" indent="0" algn="l" rtl="0">
              <a:spcBef>
                <a:spcPts val="0"/>
              </a:spcBef>
              <a:buNone/>
            </a:pPr>
            <a:r>
              <a:rPr lang="en" sz="2000">
                <a:solidFill>
                  <a:srgbClr val="000000"/>
                </a:solidFill>
                <a:latin typeface="Questrial"/>
                <a:ea typeface="Questrial"/>
                <a:cs typeface="Questrial"/>
                <a:sym typeface="Questrial"/>
              </a:rPr>
              <a:t>‣</a:t>
            </a:r>
            <a:r>
              <a:rPr lang="en" sz="2000">
                <a:solidFill>
                  <a:srgbClr val="7F7F7F"/>
                </a:solidFill>
                <a:latin typeface="Questrial"/>
                <a:ea typeface="Questrial"/>
                <a:cs typeface="Questrial"/>
                <a:sym typeface="Questrial"/>
              </a:rPr>
              <a:t> Dataset: Movie data for ~1.1 million movies obtained from OMDb, stored in a csv file (size: ~500mb).</a:t>
            </a:r>
          </a:p>
        </p:txBody>
      </p:sp>
    </p:spTree>
  </p:cSld>
  <p:clrMapOvr>
    <a:masterClrMapping/>
  </p:clrMapOvr>
  <p:transition spd="slow">
    <p:cut/>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248"/>
        <p:cNvGrpSpPr/>
        <p:nvPr/>
      </p:nvGrpSpPr>
      <p:grpSpPr>
        <a:xfrm>
          <a:off x="0" y="0"/>
          <a:ext cx="0" cy="0"/>
          <a:chOff x="0" y="0"/>
          <a:chExt cx="0" cy="0"/>
        </a:xfrm>
      </p:grpSpPr>
      <p:sp>
        <p:nvSpPr>
          <p:cNvPr id="249" name="Shape 249"/>
          <p:cNvSpPr txBox="1">
            <a:spLocks noGrp="1"/>
          </p:cNvSpPr>
          <p:nvPr>
            <p:ph type="title"/>
          </p:nvPr>
        </p:nvSpPr>
        <p:spPr>
          <a:xfrm>
            <a:off x="628650" y="273843"/>
            <a:ext cx="7886700" cy="994200"/>
          </a:xfrm>
          <a:prstGeom prst="rect">
            <a:avLst/>
          </a:prstGeom>
          <a:noFill/>
          <a:ln>
            <a:noFill/>
          </a:ln>
        </p:spPr>
        <p:txBody>
          <a:bodyPr lIns="68575" tIns="34275" rIns="68575" bIns="34275" anchor="ctr" anchorCtr="0">
            <a:noAutofit/>
          </a:bodyPr>
          <a:lstStyle/>
          <a:p>
            <a:pPr lvl="0" rtl="0">
              <a:spcBef>
                <a:spcPts val="0"/>
              </a:spcBef>
              <a:buNone/>
            </a:pPr>
            <a:r>
              <a:rPr lang="en" u="sng">
                <a:solidFill>
                  <a:srgbClr val="7F7F7F"/>
                </a:solidFill>
                <a:latin typeface="Consolas"/>
                <a:ea typeface="Consolas"/>
                <a:cs typeface="Consolas"/>
                <a:sym typeface="Consolas"/>
              </a:rPr>
              <a:t>O</a:t>
            </a:r>
            <a:r>
              <a:rPr lang="en">
                <a:solidFill>
                  <a:srgbClr val="7F7F7F"/>
                </a:solidFill>
                <a:latin typeface="Consolas"/>
                <a:ea typeface="Consolas"/>
                <a:cs typeface="Consolas"/>
                <a:sym typeface="Consolas"/>
              </a:rPr>
              <a:t>RDERED LOGISTIC REGRESSION</a:t>
            </a:r>
            <a:r>
              <a:rPr lang="en">
                <a:solidFill>
                  <a:srgbClr val="000000"/>
                </a:solidFill>
                <a:latin typeface="Consolas"/>
                <a:ea typeface="Consolas"/>
                <a:cs typeface="Consolas"/>
                <a:sym typeface="Consolas"/>
              </a:rPr>
              <a:t>|</a:t>
            </a:r>
          </a:p>
        </p:txBody>
      </p:sp>
      <p:sp>
        <p:nvSpPr>
          <p:cNvPr id="250" name="Shape 250"/>
          <p:cNvSpPr txBox="1">
            <a:spLocks noGrp="1"/>
          </p:cNvSpPr>
          <p:nvPr>
            <p:ph type="body" idx="1"/>
          </p:nvPr>
        </p:nvSpPr>
        <p:spPr>
          <a:xfrm>
            <a:off x="628650" y="1369218"/>
            <a:ext cx="7886700" cy="3263400"/>
          </a:xfrm>
          <a:prstGeom prst="rect">
            <a:avLst/>
          </a:prstGeom>
          <a:noFill/>
          <a:ln>
            <a:noFill/>
          </a:ln>
        </p:spPr>
        <p:txBody>
          <a:bodyPr lIns="68575" tIns="34275" rIns="68575" bIns="34275" anchor="t" anchorCtr="0">
            <a:noAutofit/>
          </a:bodyPr>
          <a:lstStyle/>
          <a:p>
            <a:pPr marL="0" lvl="0" indent="0" rtl="0">
              <a:spcBef>
                <a:spcPts val="0"/>
              </a:spcBef>
              <a:buNone/>
            </a:pPr>
            <a:r>
              <a:rPr lang="en" sz="2000" dirty="0" smtClean="0">
                <a:latin typeface="Questrial"/>
                <a:ea typeface="Questrial"/>
                <a:cs typeface="Questrial"/>
                <a:sym typeface="Questrial"/>
              </a:rPr>
              <a:t>‣ </a:t>
            </a:r>
            <a:r>
              <a:rPr lang="en" sz="2000" dirty="0" smtClean="0">
                <a:solidFill>
                  <a:srgbClr val="7F7F7F"/>
                </a:solidFill>
                <a:latin typeface="Questrial"/>
                <a:ea typeface="Questrial"/>
                <a:cs typeface="Questrial"/>
                <a:sym typeface="Questrial"/>
              </a:rPr>
              <a:t>The continuous y* dependent variable from the regression equation can then be ordered into the predicted category as follows:</a:t>
            </a:r>
            <a:endParaRPr lang="en" sz="2000" i="1" dirty="0">
              <a:solidFill>
                <a:srgbClr val="7F7F7F"/>
              </a:solidFill>
              <a:latin typeface="Times New Roman"/>
              <a:ea typeface="Times New Roman"/>
              <a:cs typeface="Times New Roman"/>
              <a:sym typeface="Times New Roman"/>
            </a:endParaRPr>
          </a:p>
        </p:txBody>
      </p:sp>
      <p:pic>
        <p:nvPicPr>
          <p:cNvPr id="8" name="Shape 252"/>
          <p:cNvPicPr preferRelativeResize="0"/>
          <p:nvPr/>
        </p:nvPicPr>
        <p:blipFill>
          <a:blip r:embed="rId3">
            <a:alphaModFix/>
          </a:blip>
          <a:stretch>
            <a:fillRect/>
          </a:stretch>
        </p:blipFill>
        <p:spPr>
          <a:xfrm>
            <a:off x="3174612" y="2188883"/>
            <a:ext cx="2794775" cy="1624070"/>
          </a:xfrm>
          <a:prstGeom prst="rect">
            <a:avLst/>
          </a:prstGeom>
          <a:noFill/>
          <a:ln>
            <a:noFill/>
          </a:ln>
        </p:spPr>
      </p:pic>
    </p:spTree>
    <p:extLst>
      <p:ext uri="{BB962C8B-B14F-4D97-AF65-F5344CB8AC3E}">
        <p14:creationId xmlns:p14="http://schemas.microsoft.com/office/powerpoint/2010/main" val="725743292"/>
      </p:ext>
    </p:extLst>
  </p:cSld>
  <p:clrMapOvr>
    <a:masterClrMapping/>
  </p:clrMapOvr>
  <p:transition spd="slow">
    <p:cut/>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256"/>
        <p:cNvGrpSpPr/>
        <p:nvPr/>
      </p:nvGrpSpPr>
      <p:grpSpPr>
        <a:xfrm>
          <a:off x="0" y="0"/>
          <a:ext cx="0" cy="0"/>
          <a:chOff x="0" y="0"/>
          <a:chExt cx="0" cy="0"/>
        </a:xfrm>
      </p:grpSpPr>
      <p:sp>
        <p:nvSpPr>
          <p:cNvPr id="257" name="Shape 257"/>
          <p:cNvSpPr txBox="1">
            <a:spLocks noGrp="1"/>
          </p:cNvSpPr>
          <p:nvPr>
            <p:ph type="title"/>
          </p:nvPr>
        </p:nvSpPr>
        <p:spPr>
          <a:xfrm>
            <a:off x="628650" y="273843"/>
            <a:ext cx="7886700" cy="994200"/>
          </a:xfrm>
          <a:prstGeom prst="rect">
            <a:avLst/>
          </a:prstGeom>
          <a:noFill/>
          <a:ln>
            <a:noFill/>
          </a:ln>
        </p:spPr>
        <p:txBody>
          <a:bodyPr lIns="68575" tIns="34275" rIns="68575" bIns="34275" anchor="ctr" anchorCtr="0">
            <a:noAutofit/>
          </a:bodyPr>
          <a:lstStyle/>
          <a:p>
            <a:pPr lvl="0" rtl="0">
              <a:spcBef>
                <a:spcPts val="0"/>
              </a:spcBef>
              <a:buNone/>
            </a:pPr>
            <a:r>
              <a:rPr lang="en" u="sng">
                <a:solidFill>
                  <a:srgbClr val="7F7F7F"/>
                </a:solidFill>
                <a:latin typeface="Consolas"/>
                <a:ea typeface="Consolas"/>
                <a:cs typeface="Consolas"/>
                <a:sym typeface="Consolas"/>
              </a:rPr>
              <a:t>O</a:t>
            </a:r>
            <a:r>
              <a:rPr lang="en">
                <a:solidFill>
                  <a:srgbClr val="7F7F7F"/>
                </a:solidFill>
                <a:latin typeface="Consolas"/>
                <a:ea typeface="Consolas"/>
                <a:cs typeface="Consolas"/>
                <a:sym typeface="Consolas"/>
              </a:rPr>
              <a:t>RDERED LOGIT MODEL</a:t>
            </a:r>
            <a:r>
              <a:rPr lang="en">
                <a:solidFill>
                  <a:srgbClr val="000000"/>
                </a:solidFill>
                <a:latin typeface="Consolas"/>
                <a:ea typeface="Consolas"/>
                <a:cs typeface="Consolas"/>
                <a:sym typeface="Consolas"/>
              </a:rPr>
              <a:t>|</a:t>
            </a:r>
          </a:p>
        </p:txBody>
      </p:sp>
      <p:sp>
        <p:nvSpPr>
          <p:cNvPr id="258" name="Shape 258"/>
          <p:cNvSpPr txBox="1">
            <a:spLocks noGrp="1"/>
          </p:cNvSpPr>
          <p:nvPr>
            <p:ph type="body" idx="1"/>
          </p:nvPr>
        </p:nvSpPr>
        <p:spPr>
          <a:xfrm>
            <a:off x="628650" y="1369218"/>
            <a:ext cx="7886700" cy="3263400"/>
          </a:xfrm>
          <a:prstGeom prst="rect">
            <a:avLst/>
          </a:prstGeom>
          <a:noFill/>
          <a:ln>
            <a:noFill/>
          </a:ln>
        </p:spPr>
        <p:txBody>
          <a:bodyPr lIns="68575" tIns="34275" rIns="68575" bIns="34275" anchor="t" anchorCtr="0">
            <a:noAutofit/>
          </a:bodyPr>
          <a:lstStyle/>
          <a:p>
            <a:pPr marL="0" indent="0" rtl="0">
              <a:spcBef>
                <a:spcPts val="0"/>
              </a:spcBef>
              <a:buNone/>
            </a:pPr>
            <a:r>
              <a:rPr lang="en" sz="2000" dirty="0">
                <a:latin typeface="Questrial"/>
                <a:ea typeface="Questrial"/>
                <a:cs typeface="Questrial"/>
                <a:sym typeface="Questrial"/>
              </a:rPr>
              <a:t>‣ </a:t>
            </a:r>
            <a:r>
              <a:rPr lang="en" sz="2000" dirty="0">
                <a:solidFill>
                  <a:srgbClr val="7F7F7F"/>
                </a:solidFill>
                <a:latin typeface="Questrial"/>
                <a:ea typeface="Questrial"/>
                <a:cs typeface="Questrial"/>
                <a:sym typeface="Questrial"/>
              </a:rPr>
              <a:t>The basic framework of the model and the feature engineering is the same as the linear regression model: creating feature vectors for the categorical independent variables.</a:t>
            </a:r>
          </a:p>
          <a:p>
            <a:pPr marL="0" lvl="0" indent="0" rtl="0">
              <a:spcBef>
                <a:spcPts val="0"/>
              </a:spcBef>
              <a:buNone/>
            </a:pPr>
            <a:r>
              <a:rPr lang="en" sz="2000" dirty="0">
                <a:latin typeface="Questrial"/>
                <a:ea typeface="Questrial"/>
                <a:cs typeface="Questrial"/>
                <a:sym typeface="Questrial"/>
              </a:rPr>
              <a:t>‣ </a:t>
            </a:r>
            <a:r>
              <a:rPr lang="en" sz="2000" dirty="0">
                <a:solidFill>
                  <a:srgbClr val="7F7F7F"/>
                </a:solidFill>
                <a:latin typeface="Questrial"/>
                <a:ea typeface="Questrial"/>
                <a:cs typeface="Questrial"/>
                <a:sym typeface="Questrial"/>
              </a:rPr>
              <a:t>The only change is that the iMDB ratings are treated as an ordered categorical variable instead of a continuous numeric value.</a:t>
            </a:r>
          </a:p>
          <a:p>
            <a:pPr marL="0" lvl="0" indent="0" rtl="0">
              <a:spcBef>
                <a:spcPts val="0"/>
              </a:spcBef>
              <a:buNone/>
            </a:pPr>
            <a:r>
              <a:rPr lang="en" sz="2000" dirty="0">
                <a:latin typeface="Questrial"/>
                <a:ea typeface="Questrial"/>
                <a:cs typeface="Questrial"/>
                <a:sym typeface="Questrial"/>
              </a:rPr>
              <a:t>‣ </a:t>
            </a:r>
            <a:r>
              <a:rPr lang="en" sz="2000" dirty="0">
                <a:solidFill>
                  <a:srgbClr val="7F7F7F"/>
                </a:solidFill>
                <a:latin typeface="Questrial"/>
                <a:ea typeface="Questrial"/>
                <a:cs typeface="Questrial"/>
                <a:sym typeface="Questrial"/>
              </a:rPr>
              <a:t>The order is as follows:</a:t>
            </a:r>
          </a:p>
          <a:p>
            <a:pPr marL="0" lvl="0" indent="0" rtl="0">
              <a:spcBef>
                <a:spcPts val="0"/>
              </a:spcBef>
              <a:buClr>
                <a:schemeClr val="dk1"/>
              </a:buClr>
              <a:buSzPct val="55000"/>
              <a:buFont typeface="Arial"/>
              <a:buNone/>
            </a:pPr>
            <a:r>
              <a:rPr lang="en" sz="2000" dirty="0">
                <a:solidFill>
                  <a:srgbClr val="7F7F7F"/>
                </a:solidFill>
                <a:latin typeface="Questrial"/>
                <a:ea typeface="Questrial"/>
                <a:cs typeface="Questrial"/>
                <a:sym typeface="Questrial"/>
              </a:rPr>
              <a:t>0 = [0, 5), 1 = [5, 6), 2 = [6, 7), 3 = [7, 8), 4 = [8, 9), 5 = [9, 10]</a:t>
            </a:r>
          </a:p>
          <a:p>
            <a:pPr marL="0" lvl="0" indent="0" rtl="0">
              <a:spcBef>
                <a:spcPts val="0"/>
              </a:spcBef>
              <a:buClr>
                <a:schemeClr val="dk1"/>
              </a:buClr>
              <a:buSzPct val="55000"/>
              <a:buFont typeface="Arial"/>
              <a:buNone/>
            </a:pPr>
            <a:r>
              <a:rPr lang="en" sz="2000" dirty="0">
                <a:latin typeface="Questrial"/>
                <a:ea typeface="Questrial"/>
                <a:cs typeface="Questrial"/>
                <a:sym typeface="Questrial"/>
              </a:rPr>
              <a:t>‣ </a:t>
            </a:r>
            <a:r>
              <a:rPr lang="en" dirty="0">
                <a:solidFill>
                  <a:srgbClr val="7F7F7F"/>
                </a:solidFill>
                <a:latin typeface="Questrial"/>
                <a:ea typeface="Questrial"/>
                <a:cs typeface="Questrial"/>
                <a:sym typeface="Questrial"/>
              </a:rPr>
              <a:t>Cross-validation: for our analysis, we are using a 70-30 training-test split. </a:t>
            </a:r>
          </a:p>
          <a:p>
            <a:pPr marL="0" lvl="0" indent="0" rtl="0">
              <a:lnSpc>
                <a:spcPct val="100000"/>
              </a:lnSpc>
              <a:spcBef>
                <a:spcPts val="0"/>
              </a:spcBef>
              <a:buNone/>
            </a:pPr>
            <a:endParaRPr sz="2000" dirty="0">
              <a:solidFill>
                <a:srgbClr val="7F7F7F"/>
              </a:solidFill>
              <a:latin typeface="Questrial"/>
              <a:ea typeface="Questrial"/>
              <a:cs typeface="Questrial"/>
              <a:sym typeface="Questrial"/>
            </a:endParaRPr>
          </a:p>
          <a:p>
            <a:pPr marL="0" lvl="0" indent="0" rtl="0">
              <a:lnSpc>
                <a:spcPct val="100000"/>
              </a:lnSpc>
              <a:spcBef>
                <a:spcPts val="0"/>
              </a:spcBef>
              <a:buClr>
                <a:srgbClr val="000000"/>
              </a:buClr>
              <a:buFont typeface="Arial"/>
              <a:buNone/>
            </a:pPr>
            <a:endParaRPr sz="2000" dirty="0">
              <a:solidFill>
                <a:srgbClr val="7F7F7F"/>
              </a:solidFill>
              <a:latin typeface="Questrial"/>
              <a:ea typeface="Questrial"/>
              <a:cs typeface="Questrial"/>
              <a:sym typeface="Questrial"/>
            </a:endParaRPr>
          </a:p>
          <a:p>
            <a:pPr marL="0" lvl="0" indent="0" rtl="0">
              <a:spcBef>
                <a:spcPts val="0"/>
              </a:spcBef>
              <a:buClr>
                <a:schemeClr val="dk1"/>
              </a:buClr>
              <a:buFont typeface="Arial"/>
              <a:buNone/>
            </a:pPr>
            <a:endParaRPr sz="2000" dirty="0">
              <a:solidFill>
                <a:srgbClr val="7F7F7F"/>
              </a:solidFill>
              <a:latin typeface="Questrial"/>
              <a:ea typeface="Questrial"/>
              <a:cs typeface="Questrial"/>
              <a:sym typeface="Questrial"/>
            </a:endParaRPr>
          </a:p>
          <a:p>
            <a:pPr marL="0" marR="0" lvl="0" indent="0" algn="l" rtl="0">
              <a:lnSpc>
                <a:spcPct val="90000"/>
              </a:lnSpc>
              <a:spcBef>
                <a:spcPts val="800"/>
              </a:spcBef>
              <a:spcAft>
                <a:spcPts val="0"/>
              </a:spcAft>
              <a:buClr>
                <a:schemeClr val="dk1"/>
              </a:buClr>
              <a:buFont typeface="Arial"/>
              <a:buNone/>
            </a:pPr>
            <a:endParaRPr sz="2000" dirty="0">
              <a:solidFill>
                <a:srgbClr val="7F7F7F"/>
              </a:solidFill>
              <a:latin typeface="Questrial"/>
              <a:ea typeface="Questrial"/>
              <a:cs typeface="Questrial"/>
              <a:sym typeface="Questrial"/>
            </a:endParaRPr>
          </a:p>
        </p:txBody>
      </p:sp>
    </p:spTree>
  </p:cSld>
  <p:clrMapOvr>
    <a:masterClrMapping/>
  </p:clrMapOvr>
  <p:transition spd="slow">
    <p:cut/>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262"/>
        <p:cNvGrpSpPr/>
        <p:nvPr/>
      </p:nvGrpSpPr>
      <p:grpSpPr>
        <a:xfrm>
          <a:off x="0" y="0"/>
          <a:ext cx="0" cy="0"/>
          <a:chOff x="0" y="0"/>
          <a:chExt cx="0" cy="0"/>
        </a:xfrm>
      </p:grpSpPr>
      <p:sp>
        <p:nvSpPr>
          <p:cNvPr id="263" name="Shape 263"/>
          <p:cNvSpPr txBox="1">
            <a:spLocks noGrp="1"/>
          </p:cNvSpPr>
          <p:nvPr>
            <p:ph type="title"/>
          </p:nvPr>
        </p:nvSpPr>
        <p:spPr>
          <a:xfrm>
            <a:off x="628650" y="273843"/>
            <a:ext cx="7886700" cy="994200"/>
          </a:xfrm>
          <a:prstGeom prst="rect">
            <a:avLst/>
          </a:prstGeom>
          <a:noFill/>
          <a:ln>
            <a:noFill/>
          </a:ln>
        </p:spPr>
        <p:txBody>
          <a:bodyPr lIns="68575" tIns="34275" rIns="68575" bIns="34275" anchor="ctr" anchorCtr="0">
            <a:noAutofit/>
          </a:bodyPr>
          <a:lstStyle/>
          <a:p>
            <a:pPr rtl="0">
              <a:spcBef>
                <a:spcPts val="0"/>
              </a:spcBef>
              <a:buNone/>
            </a:pPr>
            <a:r>
              <a:rPr lang="en" u="sng">
                <a:solidFill>
                  <a:srgbClr val="7F7F7F"/>
                </a:solidFill>
                <a:latin typeface="Consolas"/>
                <a:ea typeface="Consolas"/>
                <a:cs typeface="Consolas"/>
                <a:sym typeface="Consolas"/>
              </a:rPr>
              <a:t>O</a:t>
            </a:r>
            <a:r>
              <a:rPr lang="en">
                <a:solidFill>
                  <a:srgbClr val="7F7F7F"/>
                </a:solidFill>
                <a:latin typeface="Consolas"/>
                <a:ea typeface="Consolas"/>
                <a:cs typeface="Consolas"/>
                <a:sym typeface="Consolas"/>
              </a:rPr>
              <a:t>BSERVATIONS</a:t>
            </a:r>
            <a:r>
              <a:rPr lang="en">
                <a:solidFill>
                  <a:srgbClr val="000000"/>
                </a:solidFill>
                <a:latin typeface="Consolas"/>
                <a:ea typeface="Consolas"/>
                <a:cs typeface="Consolas"/>
                <a:sym typeface="Consolas"/>
              </a:rPr>
              <a:t>|</a:t>
            </a:r>
          </a:p>
          <a:p>
            <a:pPr lvl="0" rtl="0">
              <a:spcBef>
                <a:spcPts val="0"/>
              </a:spcBef>
              <a:buNone/>
            </a:pPr>
            <a:r>
              <a:rPr lang="en" sz="2000">
                <a:latin typeface="Questrial"/>
                <a:ea typeface="Questrial"/>
                <a:cs typeface="Questrial"/>
                <a:sym typeface="Questrial"/>
              </a:rPr>
              <a:t>‣ </a:t>
            </a:r>
            <a:r>
              <a:rPr lang="en" sz="2000">
                <a:solidFill>
                  <a:srgbClr val="7F7F7F"/>
                </a:solidFill>
                <a:latin typeface="Questrial"/>
                <a:ea typeface="Questrial"/>
                <a:cs typeface="Questrial"/>
                <a:sym typeface="Questrial"/>
              </a:rPr>
              <a:t>Predicted ordered rating vs. number of predictions for each actual ordered rating</a:t>
            </a:r>
          </a:p>
        </p:txBody>
      </p:sp>
      <p:sp>
        <p:nvSpPr>
          <p:cNvPr id="264" name="Shape 264"/>
          <p:cNvSpPr txBox="1">
            <a:spLocks noGrp="1"/>
          </p:cNvSpPr>
          <p:nvPr>
            <p:ph type="body" idx="1"/>
          </p:nvPr>
        </p:nvSpPr>
        <p:spPr>
          <a:xfrm>
            <a:off x="628650" y="1369218"/>
            <a:ext cx="7886700" cy="3263400"/>
          </a:xfrm>
          <a:prstGeom prst="rect">
            <a:avLst/>
          </a:prstGeom>
          <a:noFill/>
          <a:ln>
            <a:noFill/>
          </a:ln>
        </p:spPr>
        <p:txBody>
          <a:bodyPr lIns="68575" tIns="34275" rIns="68575" bIns="34275" anchor="t" anchorCtr="0">
            <a:noAutofit/>
          </a:bodyPr>
          <a:lstStyle/>
          <a:p>
            <a:pPr marL="0" lvl="0" indent="0" rtl="0">
              <a:spcBef>
                <a:spcPts val="0"/>
              </a:spcBef>
              <a:buNone/>
            </a:pPr>
            <a:endParaRPr sz="1800">
              <a:solidFill>
                <a:srgbClr val="7F7F7F"/>
              </a:solidFill>
              <a:latin typeface="Questrial"/>
              <a:ea typeface="Questrial"/>
              <a:cs typeface="Questrial"/>
              <a:sym typeface="Questrial"/>
            </a:endParaRPr>
          </a:p>
          <a:p>
            <a:pPr marL="0" lvl="0" indent="0" rtl="0">
              <a:lnSpc>
                <a:spcPct val="100000"/>
              </a:lnSpc>
              <a:spcBef>
                <a:spcPts val="0"/>
              </a:spcBef>
              <a:buClr>
                <a:srgbClr val="000000"/>
              </a:buClr>
              <a:buFont typeface="Arial"/>
              <a:buNone/>
            </a:pPr>
            <a:endParaRPr sz="1400">
              <a:solidFill>
                <a:srgbClr val="7F7F7F"/>
              </a:solidFill>
              <a:latin typeface="Questrial"/>
              <a:ea typeface="Questrial"/>
              <a:cs typeface="Questrial"/>
              <a:sym typeface="Questrial"/>
            </a:endParaRPr>
          </a:p>
          <a:p>
            <a:pPr marL="0" lvl="0" indent="0" rtl="0">
              <a:lnSpc>
                <a:spcPct val="100000"/>
              </a:lnSpc>
              <a:spcBef>
                <a:spcPts val="0"/>
              </a:spcBef>
              <a:buNone/>
            </a:pPr>
            <a:endParaRPr sz="1800">
              <a:solidFill>
                <a:srgbClr val="7F7F7F"/>
              </a:solidFill>
              <a:latin typeface="Questrial"/>
              <a:ea typeface="Questrial"/>
              <a:cs typeface="Questrial"/>
              <a:sym typeface="Questrial"/>
            </a:endParaRPr>
          </a:p>
          <a:p>
            <a:pPr marL="0" lvl="0" indent="0" rtl="0">
              <a:lnSpc>
                <a:spcPct val="100000"/>
              </a:lnSpc>
              <a:spcBef>
                <a:spcPts val="0"/>
              </a:spcBef>
              <a:buClr>
                <a:srgbClr val="000000"/>
              </a:buClr>
              <a:buFont typeface="Arial"/>
              <a:buNone/>
            </a:pPr>
            <a:endParaRPr sz="2300">
              <a:solidFill>
                <a:srgbClr val="7F7F7F"/>
              </a:solidFill>
              <a:latin typeface="Questrial"/>
              <a:ea typeface="Questrial"/>
              <a:cs typeface="Questrial"/>
              <a:sym typeface="Questrial"/>
            </a:endParaRPr>
          </a:p>
          <a:p>
            <a:pPr marL="0" lvl="0" indent="0" rtl="0">
              <a:spcBef>
                <a:spcPts val="0"/>
              </a:spcBef>
              <a:buClr>
                <a:schemeClr val="dk1"/>
              </a:buClr>
              <a:buFont typeface="Arial"/>
              <a:buNone/>
            </a:pPr>
            <a:endParaRPr sz="2300">
              <a:solidFill>
                <a:srgbClr val="7F7F7F"/>
              </a:solidFill>
              <a:latin typeface="Questrial"/>
              <a:ea typeface="Questrial"/>
              <a:cs typeface="Questrial"/>
              <a:sym typeface="Questrial"/>
            </a:endParaRPr>
          </a:p>
          <a:p>
            <a:pPr marL="0" marR="0" lvl="0" indent="0" algn="l" rtl="0">
              <a:lnSpc>
                <a:spcPct val="90000"/>
              </a:lnSpc>
              <a:spcBef>
                <a:spcPts val="800"/>
              </a:spcBef>
              <a:spcAft>
                <a:spcPts val="0"/>
              </a:spcAft>
              <a:buClr>
                <a:schemeClr val="dk1"/>
              </a:buClr>
              <a:buFont typeface="Arial"/>
              <a:buNone/>
            </a:pPr>
            <a:endParaRPr sz="1800">
              <a:solidFill>
                <a:srgbClr val="7F7F7F"/>
              </a:solidFill>
              <a:latin typeface="Questrial"/>
              <a:ea typeface="Questrial"/>
              <a:cs typeface="Questrial"/>
              <a:sym typeface="Questrial"/>
            </a:endParaRPr>
          </a:p>
        </p:txBody>
      </p:sp>
      <p:pic>
        <p:nvPicPr>
          <p:cNvPr id="265" name="Shape 265"/>
          <p:cNvPicPr preferRelativeResize="0"/>
          <p:nvPr/>
        </p:nvPicPr>
        <p:blipFill>
          <a:blip r:embed="rId3">
            <a:alphaModFix/>
          </a:blip>
          <a:stretch>
            <a:fillRect/>
          </a:stretch>
        </p:blipFill>
        <p:spPr>
          <a:xfrm>
            <a:off x="82550" y="1369225"/>
            <a:ext cx="8978900" cy="3604031"/>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269"/>
        <p:cNvGrpSpPr/>
        <p:nvPr/>
      </p:nvGrpSpPr>
      <p:grpSpPr>
        <a:xfrm>
          <a:off x="0" y="0"/>
          <a:ext cx="0" cy="0"/>
          <a:chOff x="0" y="0"/>
          <a:chExt cx="0" cy="0"/>
        </a:xfrm>
      </p:grpSpPr>
      <p:sp>
        <p:nvSpPr>
          <p:cNvPr id="270" name="Shape 270"/>
          <p:cNvSpPr txBox="1">
            <a:spLocks noGrp="1"/>
          </p:cNvSpPr>
          <p:nvPr>
            <p:ph type="title"/>
          </p:nvPr>
        </p:nvSpPr>
        <p:spPr>
          <a:xfrm>
            <a:off x="628650" y="273843"/>
            <a:ext cx="7886700" cy="994200"/>
          </a:xfrm>
          <a:prstGeom prst="rect">
            <a:avLst/>
          </a:prstGeom>
          <a:noFill/>
          <a:ln>
            <a:noFill/>
          </a:ln>
        </p:spPr>
        <p:txBody>
          <a:bodyPr lIns="68575" tIns="34275" rIns="68575" bIns="34275" anchor="ctr" anchorCtr="0">
            <a:noAutofit/>
          </a:bodyPr>
          <a:lstStyle/>
          <a:p>
            <a:pPr lvl="0" rtl="0">
              <a:spcBef>
                <a:spcPts val="0"/>
              </a:spcBef>
              <a:buNone/>
            </a:pPr>
            <a:r>
              <a:rPr lang="en" u="sng">
                <a:solidFill>
                  <a:srgbClr val="7F7F7F"/>
                </a:solidFill>
                <a:latin typeface="Consolas"/>
                <a:ea typeface="Consolas"/>
                <a:cs typeface="Consolas"/>
                <a:sym typeface="Consolas"/>
              </a:rPr>
              <a:t>O</a:t>
            </a:r>
            <a:r>
              <a:rPr lang="en">
                <a:solidFill>
                  <a:srgbClr val="7F7F7F"/>
                </a:solidFill>
                <a:latin typeface="Consolas"/>
                <a:ea typeface="Consolas"/>
                <a:cs typeface="Consolas"/>
                <a:sym typeface="Consolas"/>
              </a:rPr>
              <a:t>BSERVATIONS</a:t>
            </a:r>
            <a:r>
              <a:rPr lang="en">
                <a:solidFill>
                  <a:srgbClr val="000000"/>
                </a:solidFill>
                <a:latin typeface="Consolas"/>
                <a:ea typeface="Consolas"/>
                <a:cs typeface="Consolas"/>
                <a:sym typeface="Consolas"/>
              </a:rPr>
              <a:t>|</a:t>
            </a:r>
          </a:p>
        </p:txBody>
      </p:sp>
      <p:sp>
        <p:nvSpPr>
          <p:cNvPr id="271" name="Shape 271"/>
          <p:cNvSpPr txBox="1">
            <a:spLocks noGrp="1"/>
          </p:cNvSpPr>
          <p:nvPr>
            <p:ph type="body" idx="1"/>
          </p:nvPr>
        </p:nvSpPr>
        <p:spPr>
          <a:xfrm>
            <a:off x="844550" y="1268043"/>
            <a:ext cx="7886700" cy="3263400"/>
          </a:xfrm>
          <a:prstGeom prst="rect">
            <a:avLst/>
          </a:prstGeom>
          <a:noFill/>
          <a:ln>
            <a:noFill/>
          </a:ln>
        </p:spPr>
        <p:txBody>
          <a:bodyPr lIns="68575" tIns="34275" rIns="68575" bIns="34275" anchor="t" anchorCtr="0">
            <a:noAutofit/>
          </a:bodyPr>
          <a:lstStyle/>
          <a:p>
            <a:pPr marL="0" lvl="0" indent="0" rtl="0">
              <a:spcBef>
                <a:spcPts val="0"/>
              </a:spcBef>
              <a:buNone/>
            </a:pPr>
            <a:endParaRPr sz="1800">
              <a:solidFill>
                <a:srgbClr val="7F7F7F"/>
              </a:solidFill>
              <a:latin typeface="Questrial"/>
              <a:ea typeface="Questrial"/>
              <a:cs typeface="Questrial"/>
              <a:sym typeface="Questrial"/>
            </a:endParaRPr>
          </a:p>
          <a:p>
            <a:pPr marL="0" lvl="0" indent="0" rtl="0">
              <a:lnSpc>
                <a:spcPct val="100000"/>
              </a:lnSpc>
              <a:spcBef>
                <a:spcPts val="0"/>
              </a:spcBef>
              <a:buClr>
                <a:srgbClr val="000000"/>
              </a:buClr>
              <a:buFont typeface="Arial"/>
              <a:buNone/>
            </a:pPr>
            <a:endParaRPr sz="1400">
              <a:solidFill>
                <a:srgbClr val="7F7F7F"/>
              </a:solidFill>
              <a:latin typeface="Questrial"/>
              <a:ea typeface="Questrial"/>
              <a:cs typeface="Questrial"/>
              <a:sym typeface="Questrial"/>
            </a:endParaRPr>
          </a:p>
          <a:p>
            <a:pPr marL="0" lvl="0" indent="0" rtl="0">
              <a:lnSpc>
                <a:spcPct val="100000"/>
              </a:lnSpc>
              <a:spcBef>
                <a:spcPts val="0"/>
              </a:spcBef>
              <a:buNone/>
            </a:pPr>
            <a:endParaRPr sz="1800">
              <a:solidFill>
                <a:srgbClr val="7F7F7F"/>
              </a:solidFill>
              <a:latin typeface="Questrial"/>
              <a:ea typeface="Questrial"/>
              <a:cs typeface="Questrial"/>
              <a:sym typeface="Questrial"/>
            </a:endParaRPr>
          </a:p>
          <a:p>
            <a:pPr marL="0" lvl="0" indent="0" rtl="0">
              <a:lnSpc>
                <a:spcPct val="100000"/>
              </a:lnSpc>
              <a:spcBef>
                <a:spcPts val="0"/>
              </a:spcBef>
              <a:buClr>
                <a:srgbClr val="000000"/>
              </a:buClr>
              <a:buFont typeface="Arial"/>
              <a:buNone/>
            </a:pPr>
            <a:endParaRPr sz="2300">
              <a:solidFill>
                <a:srgbClr val="7F7F7F"/>
              </a:solidFill>
              <a:latin typeface="Questrial"/>
              <a:ea typeface="Questrial"/>
              <a:cs typeface="Questrial"/>
              <a:sym typeface="Questrial"/>
            </a:endParaRPr>
          </a:p>
          <a:p>
            <a:pPr marL="0" lvl="0" indent="0" rtl="0">
              <a:spcBef>
                <a:spcPts val="0"/>
              </a:spcBef>
              <a:buClr>
                <a:schemeClr val="dk1"/>
              </a:buClr>
              <a:buFont typeface="Arial"/>
              <a:buNone/>
            </a:pPr>
            <a:endParaRPr sz="2300">
              <a:solidFill>
                <a:srgbClr val="7F7F7F"/>
              </a:solidFill>
              <a:latin typeface="Questrial"/>
              <a:ea typeface="Questrial"/>
              <a:cs typeface="Questrial"/>
              <a:sym typeface="Questrial"/>
            </a:endParaRPr>
          </a:p>
          <a:p>
            <a:pPr marL="0" marR="0" lvl="0" indent="0" algn="l" rtl="0">
              <a:lnSpc>
                <a:spcPct val="90000"/>
              </a:lnSpc>
              <a:spcBef>
                <a:spcPts val="800"/>
              </a:spcBef>
              <a:spcAft>
                <a:spcPts val="0"/>
              </a:spcAft>
              <a:buClr>
                <a:schemeClr val="dk1"/>
              </a:buClr>
              <a:buFont typeface="Arial"/>
              <a:buNone/>
            </a:pPr>
            <a:endParaRPr sz="1800">
              <a:solidFill>
                <a:srgbClr val="7F7F7F"/>
              </a:solidFill>
              <a:latin typeface="Questrial"/>
              <a:ea typeface="Questrial"/>
              <a:cs typeface="Questrial"/>
              <a:sym typeface="Questrial"/>
            </a:endParaRPr>
          </a:p>
        </p:txBody>
      </p:sp>
      <p:pic>
        <p:nvPicPr>
          <p:cNvPr id="272" name="Shape 272"/>
          <p:cNvPicPr preferRelativeResize="0"/>
          <p:nvPr/>
        </p:nvPicPr>
        <p:blipFill>
          <a:blip r:embed="rId3">
            <a:alphaModFix/>
          </a:blip>
          <a:stretch>
            <a:fillRect/>
          </a:stretch>
        </p:blipFill>
        <p:spPr>
          <a:xfrm>
            <a:off x="1573900" y="1166450"/>
            <a:ext cx="5996199" cy="3875450"/>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276"/>
        <p:cNvGrpSpPr/>
        <p:nvPr/>
      </p:nvGrpSpPr>
      <p:grpSpPr>
        <a:xfrm>
          <a:off x="0" y="0"/>
          <a:ext cx="0" cy="0"/>
          <a:chOff x="0" y="0"/>
          <a:chExt cx="0" cy="0"/>
        </a:xfrm>
      </p:grpSpPr>
      <p:sp>
        <p:nvSpPr>
          <p:cNvPr id="277" name="Shape 277"/>
          <p:cNvSpPr txBox="1">
            <a:spLocks noGrp="1"/>
          </p:cNvSpPr>
          <p:nvPr>
            <p:ph type="title"/>
          </p:nvPr>
        </p:nvSpPr>
        <p:spPr>
          <a:xfrm>
            <a:off x="628650" y="273843"/>
            <a:ext cx="7886700" cy="994200"/>
          </a:xfrm>
          <a:prstGeom prst="rect">
            <a:avLst/>
          </a:prstGeom>
          <a:noFill/>
          <a:ln>
            <a:noFill/>
          </a:ln>
        </p:spPr>
        <p:txBody>
          <a:bodyPr lIns="68575" tIns="34275" rIns="68575" bIns="34275" anchor="ctr" anchorCtr="0">
            <a:noAutofit/>
          </a:bodyPr>
          <a:lstStyle/>
          <a:p>
            <a:pPr lvl="0" rtl="0">
              <a:spcBef>
                <a:spcPts val="0"/>
              </a:spcBef>
              <a:buNone/>
            </a:pPr>
            <a:r>
              <a:rPr lang="en" u="sng">
                <a:solidFill>
                  <a:srgbClr val="7F7F7F"/>
                </a:solidFill>
                <a:latin typeface="Consolas"/>
                <a:ea typeface="Consolas"/>
                <a:cs typeface="Consolas"/>
                <a:sym typeface="Consolas"/>
              </a:rPr>
              <a:t>O</a:t>
            </a:r>
            <a:r>
              <a:rPr lang="en">
                <a:solidFill>
                  <a:srgbClr val="7F7F7F"/>
                </a:solidFill>
                <a:latin typeface="Consolas"/>
                <a:ea typeface="Consolas"/>
                <a:cs typeface="Consolas"/>
                <a:sym typeface="Consolas"/>
              </a:rPr>
              <a:t>BSERVATIONS</a:t>
            </a:r>
            <a:r>
              <a:rPr lang="en">
                <a:solidFill>
                  <a:srgbClr val="000000"/>
                </a:solidFill>
                <a:latin typeface="Consolas"/>
                <a:ea typeface="Consolas"/>
                <a:cs typeface="Consolas"/>
                <a:sym typeface="Consolas"/>
              </a:rPr>
              <a:t>|</a:t>
            </a:r>
          </a:p>
        </p:txBody>
      </p:sp>
      <p:sp>
        <p:nvSpPr>
          <p:cNvPr id="278" name="Shape 278"/>
          <p:cNvSpPr txBox="1">
            <a:spLocks noGrp="1"/>
          </p:cNvSpPr>
          <p:nvPr>
            <p:ph type="body" idx="1"/>
          </p:nvPr>
        </p:nvSpPr>
        <p:spPr>
          <a:xfrm>
            <a:off x="628650" y="1369218"/>
            <a:ext cx="7886700" cy="3263400"/>
          </a:xfrm>
          <a:prstGeom prst="rect">
            <a:avLst/>
          </a:prstGeom>
          <a:noFill/>
          <a:ln>
            <a:noFill/>
          </a:ln>
        </p:spPr>
        <p:txBody>
          <a:bodyPr lIns="68575" tIns="34275" rIns="68575" bIns="34275" anchor="t" anchorCtr="0">
            <a:noAutofit/>
          </a:bodyPr>
          <a:lstStyle/>
          <a:p>
            <a:pPr marL="0" lvl="0" indent="0" rtl="0">
              <a:spcBef>
                <a:spcPts val="0"/>
              </a:spcBef>
              <a:buClr>
                <a:schemeClr val="dk1"/>
              </a:buClr>
              <a:buSzPct val="55000"/>
              <a:buFont typeface="Arial"/>
              <a:buNone/>
            </a:pPr>
            <a:r>
              <a:rPr lang="en" sz="2000" dirty="0">
                <a:latin typeface="Questrial"/>
                <a:ea typeface="Questrial"/>
                <a:cs typeface="Questrial"/>
                <a:sym typeface="Questrial"/>
              </a:rPr>
              <a:t>‣ </a:t>
            </a:r>
            <a:r>
              <a:rPr lang="en" sz="2000" dirty="0">
                <a:solidFill>
                  <a:srgbClr val="7F7F7F"/>
                </a:solidFill>
                <a:latin typeface="Questrial"/>
                <a:ea typeface="Questrial"/>
                <a:cs typeface="Questrial"/>
                <a:sym typeface="Questrial"/>
              </a:rPr>
              <a:t>Root</a:t>
            </a:r>
            <a:r>
              <a:rPr lang="en" sz="2000" dirty="0">
                <a:latin typeface="Questrial"/>
                <a:ea typeface="Questrial"/>
                <a:cs typeface="Questrial"/>
                <a:sym typeface="Questrial"/>
              </a:rPr>
              <a:t> </a:t>
            </a:r>
            <a:r>
              <a:rPr lang="en" sz="2000" dirty="0">
                <a:solidFill>
                  <a:srgbClr val="7F7F7F"/>
                </a:solidFill>
                <a:latin typeface="Questrial"/>
                <a:ea typeface="Questrial"/>
                <a:cs typeface="Questrial"/>
                <a:sym typeface="Questrial"/>
              </a:rPr>
              <a:t>Mean Squared Error (RMSE): 1.606</a:t>
            </a:r>
          </a:p>
          <a:p>
            <a:pPr marL="0" lvl="0" indent="0" rtl="0">
              <a:spcBef>
                <a:spcPts val="0"/>
              </a:spcBef>
              <a:buClr>
                <a:schemeClr val="dk1"/>
              </a:buClr>
              <a:buSzPct val="55000"/>
              <a:buFont typeface="Arial"/>
              <a:buNone/>
            </a:pPr>
            <a:r>
              <a:rPr lang="en" sz="2000" dirty="0">
                <a:latin typeface="Questrial"/>
                <a:ea typeface="Questrial"/>
                <a:cs typeface="Questrial"/>
                <a:sym typeface="Questrial"/>
              </a:rPr>
              <a:t>‣ </a:t>
            </a:r>
            <a:r>
              <a:rPr lang="en" sz="2000" dirty="0">
                <a:solidFill>
                  <a:srgbClr val="7F7F7F"/>
                </a:solidFill>
                <a:latin typeface="Questrial"/>
                <a:ea typeface="Questrial"/>
                <a:cs typeface="Questrial"/>
                <a:sym typeface="Questrial"/>
              </a:rPr>
              <a:t>Mean Absolute Error (MAE): 1.206</a:t>
            </a:r>
          </a:p>
        </p:txBody>
      </p:sp>
    </p:spTree>
  </p:cSld>
  <p:clrMapOvr>
    <a:masterClrMapping/>
  </p:clrMapOvr>
  <p:transition spd="slow">
    <p:cut/>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282"/>
        <p:cNvGrpSpPr/>
        <p:nvPr/>
      </p:nvGrpSpPr>
      <p:grpSpPr>
        <a:xfrm>
          <a:off x="0" y="0"/>
          <a:ext cx="0" cy="0"/>
          <a:chOff x="0" y="0"/>
          <a:chExt cx="0" cy="0"/>
        </a:xfrm>
      </p:grpSpPr>
      <p:sp>
        <p:nvSpPr>
          <p:cNvPr id="283" name="Shape 283"/>
          <p:cNvSpPr txBox="1">
            <a:spLocks noGrp="1"/>
          </p:cNvSpPr>
          <p:nvPr>
            <p:ph type="title"/>
          </p:nvPr>
        </p:nvSpPr>
        <p:spPr>
          <a:xfrm>
            <a:off x="628650" y="273843"/>
            <a:ext cx="7886700" cy="994200"/>
          </a:xfrm>
          <a:prstGeom prst="rect">
            <a:avLst/>
          </a:prstGeom>
          <a:noFill/>
          <a:ln>
            <a:noFill/>
          </a:ln>
        </p:spPr>
        <p:txBody>
          <a:bodyPr lIns="68575" tIns="34275" rIns="68575" bIns="34275" anchor="ctr" anchorCtr="0">
            <a:noAutofit/>
          </a:bodyPr>
          <a:lstStyle/>
          <a:p>
            <a:pPr lvl="0" rtl="0">
              <a:spcBef>
                <a:spcPts val="0"/>
              </a:spcBef>
              <a:buNone/>
            </a:pPr>
            <a:r>
              <a:rPr lang="en" u="sng">
                <a:solidFill>
                  <a:srgbClr val="7F7F7F"/>
                </a:solidFill>
                <a:latin typeface="Consolas"/>
                <a:ea typeface="Consolas"/>
                <a:cs typeface="Consolas"/>
                <a:sym typeface="Consolas"/>
              </a:rPr>
              <a:t>I</a:t>
            </a:r>
            <a:r>
              <a:rPr lang="en">
                <a:solidFill>
                  <a:srgbClr val="7F7F7F"/>
                </a:solidFill>
                <a:latin typeface="Consolas"/>
                <a:ea typeface="Consolas"/>
                <a:cs typeface="Consolas"/>
                <a:sym typeface="Consolas"/>
              </a:rPr>
              <a:t>SSUES</a:t>
            </a:r>
            <a:r>
              <a:rPr lang="en">
                <a:solidFill>
                  <a:srgbClr val="000000"/>
                </a:solidFill>
                <a:latin typeface="Consolas"/>
                <a:ea typeface="Consolas"/>
                <a:cs typeface="Consolas"/>
                <a:sym typeface="Consolas"/>
              </a:rPr>
              <a:t>|</a:t>
            </a:r>
          </a:p>
        </p:txBody>
      </p:sp>
      <p:sp>
        <p:nvSpPr>
          <p:cNvPr id="284" name="Shape 284"/>
          <p:cNvSpPr txBox="1">
            <a:spLocks noGrp="1"/>
          </p:cNvSpPr>
          <p:nvPr>
            <p:ph type="body" idx="1"/>
          </p:nvPr>
        </p:nvSpPr>
        <p:spPr>
          <a:xfrm>
            <a:off x="628650" y="1369218"/>
            <a:ext cx="7886700" cy="3263400"/>
          </a:xfrm>
          <a:prstGeom prst="rect">
            <a:avLst/>
          </a:prstGeom>
          <a:noFill/>
          <a:ln>
            <a:noFill/>
          </a:ln>
        </p:spPr>
        <p:txBody>
          <a:bodyPr lIns="68575" tIns="34275" rIns="68575" bIns="34275" anchor="t" anchorCtr="0">
            <a:noAutofit/>
          </a:bodyPr>
          <a:lstStyle/>
          <a:p>
            <a:pPr marL="0" lvl="0" indent="0" rtl="0">
              <a:spcBef>
                <a:spcPts val="0"/>
              </a:spcBef>
              <a:buClr>
                <a:schemeClr val="dk1"/>
              </a:buClr>
              <a:buSzPct val="55000"/>
              <a:buFont typeface="Arial"/>
              <a:buNone/>
            </a:pPr>
            <a:r>
              <a:rPr lang="en" sz="2000" dirty="0">
                <a:latin typeface="Questrial"/>
                <a:ea typeface="Questrial"/>
                <a:cs typeface="Questrial"/>
                <a:sym typeface="Questrial"/>
              </a:rPr>
              <a:t>‣ </a:t>
            </a:r>
            <a:r>
              <a:rPr lang="en" sz="2000" dirty="0">
                <a:solidFill>
                  <a:srgbClr val="7F7F7F"/>
                </a:solidFill>
                <a:latin typeface="Questrial"/>
                <a:ea typeface="Questrial"/>
                <a:cs typeface="Questrial"/>
                <a:sym typeface="Questrial"/>
              </a:rPr>
              <a:t>Scikit-learn or even any other prominent machine learning libraries such as Statsmodel do not support a standalone module for ordered logistic regression yet, thereby arising the question of standardization of analysis results.</a:t>
            </a:r>
          </a:p>
          <a:p>
            <a:pPr marL="0" lvl="0" indent="0" rtl="0">
              <a:spcBef>
                <a:spcPts val="0"/>
              </a:spcBef>
              <a:buClr>
                <a:schemeClr val="dk1"/>
              </a:buClr>
              <a:buSzPct val="55000"/>
              <a:buFont typeface="Arial"/>
              <a:buNone/>
            </a:pPr>
            <a:r>
              <a:rPr lang="en" sz="2000" dirty="0">
                <a:latin typeface="Questrial"/>
                <a:ea typeface="Questrial"/>
                <a:cs typeface="Questrial"/>
                <a:sym typeface="Questrial"/>
              </a:rPr>
              <a:t>‣ </a:t>
            </a:r>
            <a:r>
              <a:rPr lang="en" sz="2000" dirty="0">
                <a:solidFill>
                  <a:srgbClr val="7F7F7F"/>
                </a:solidFill>
                <a:latin typeface="Questrial"/>
                <a:ea typeface="Questrial"/>
                <a:cs typeface="Questrial"/>
                <a:sym typeface="Questrial"/>
              </a:rPr>
              <a:t>We are using a user-written ordered logistic module (made by Fabian Pedregosa, obtained from his GitHub repository).</a:t>
            </a:r>
          </a:p>
        </p:txBody>
      </p:sp>
    </p:spTree>
  </p:cSld>
  <p:clrMapOvr>
    <a:masterClrMapping/>
  </p:clrMapOvr>
  <p:transition spd="slow">
    <p:cut/>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288"/>
        <p:cNvGrpSpPr/>
        <p:nvPr/>
      </p:nvGrpSpPr>
      <p:grpSpPr>
        <a:xfrm>
          <a:off x="0" y="0"/>
          <a:ext cx="0" cy="0"/>
          <a:chOff x="0" y="0"/>
          <a:chExt cx="0" cy="0"/>
        </a:xfrm>
      </p:grpSpPr>
      <p:sp>
        <p:nvSpPr>
          <p:cNvPr id="289" name="Shape 289"/>
          <p:cNvSpPr txBox="1">
            <a:spLocks noGrp="1"/>
          </p:cNvSpPr>
          <p:nvPr>
            <p:ph type="title"/>
          </p:nvPr>
        </p:nvSpPr>
        <p:spPr>
          <a:xfrm>
            <a:off x="628650" y="273843"/>
            <a:ext cx="7886700" cy="994200"/>
          </a:xfrm>
          <a:prstGeom prst="rect">
            <a:avLst/>
          </a:prstGeom>
          <a:noFill/>
          <a:ln>
            <a:noFill/>
          </a:ln>
        </p:spPr>
        <p:txBody>
          <a:bodyPr lIns="68575" tIns="34275" rIns="68575" bIns="34275" anchor="ctr" anchorCtr="0">
            <a:noAutofit/>
          </a:bodyPr>
          <a:lstStyle/>
          <a:p>
            <a:pPr lvl="0" rtl="0">
              <a:spcBef>
                <a:spcPts val="0"/>
              </a:spcBef>
              <a:buNone/>
            </a:pPr>
            <a:r>
              <a:rPr lang="en" u="sng">
                <a:solidFill>
                  <a:srgbClr val="7F7F7F"/>
                </a:solidFill>
                <a:latin typeface="Consolas"/>
                <a:ea typeface="Consolas"/>
                <a:cs typeface="Consolas"/>
                <a:sym typeface="Consolas"/>
              </a:rPr>
              <a:t>S</a:t>
            </a:r>
            <a:r>
              <a:rPr lang="en">
                <a:solidFill>
                  <a:srgbClr val="7F7F7F"/>
                </a:solidFill>
                <a:latin typeface="Consolas"/>
                <a:ea typeface="Consolas"/>
                <a:cs typeface="Consolas"/>
                <a:sym typeface="Consolas"/>
              </a:rPr>
              <a:t>IDE-BY-SIDE COMPARISON</a:t>
            </a:r>
            <a:r>
              <a:rPr lang="en">
                <a:solidFill>
                  <a:srgbClr val="000000"/>
                </a:solidFill>
                <a:latin typeface="Consolas"/>
                <a:ea typeface="Consolas"/>
                <a:cs typeface="Consolas"/>
                <a:sym typeface="Consolas"/>
              </a:rPr>
              <a:t>|</a:t>
            </a:r>
          </a:p>
        </p:txBody>
      </p:sp>
      <p:graphicFrame>
        <p:nvGraphicFramePr>
          <p:cNvPr id="290" name="Shape 290"/>
          <p:cNvGraphicFramePr/>
          <p:nvPr/>
        </p:nvGraphicFramePr>
        <p:xfrm>
          <a:off x="952500" y="3756025"/>
          <a:ext cx="7239000" cy="1188630"/>
        </p:xfrm>
        <a:graphic>
          <a:graphicData uri="http://schemas.openxmlformats.org/drawingml/2006/table">
            <a:tbl>
              <a:tblPr>
                <a:noFill/>
                <a:tableStyleId>{37B98BB2-F1E1-466B-938F-8B89A7DBCEFA}</a:tableStyleId>
              </a:tblPr>
              <a:tblGrid>
                <a:gridCol w="2413000"/>
                <a:gridCol w="2413000"/>
                <a:gridCol w="2413000"/>
              </a:tblGrid>
              <a:tr h="381000">
                <a:tc>
                  <a:txBody>
                    <a:bodyPr/>
                    <a:lstStyle/>
                    <a:p>
                      <a:pPr>
                        <a:spcBef>
                          <a:spcPts val="0"/>
                        </a:spcBef>
                        <a:buNone/>
                      </a:pPr>
                      <a:endParaRPr>
                        <a:solidFill>
                          <a:srgbClr val="7F7F7F"/>
                        </a:solidFill>
                        <a:latin typeface="Questrial"/>
                        <a:ea typeface="Questrial"/>
                        <a:cs typeface="Questrial"/>
                        <a:sym typeface="Questrial"/>
                      </a:endParaRPr>
                    </a:p>
                  </a:txBody>
                  <a:tcPr marL="91425" marR="91425" marT="91425" marB="91425"/>
                </a:tc>
                <a:tc>
                  <a:txBody>
                    <a:bodyPr/>
                    <a:lstStyle/>
                    <a:p>
                      <a:pPr>
                        <a:spcBef>
                          <a:spcPts val="0"/>
                        </a:spcBef>
                        <a:buNone/>
                      </a:pPr>
                      <a:r>
                        <a:rPr lang="en">
                          <a:solidFill>
                            <a:schemeClr val="dk1"/>
                          </a:solidFill>
                          <a:latin typeface="Questrial"/>
                          <a:ea typeface="Questrial"/>
                          <a:cs typeface="Questrial"/>
                          <a:sym typeface="Questrial"/>
                        </a:rPr>
                        <a:t>‣ </a:t>
                      </a:r>
                      <a:r>
                        <a:rPr lang="en">
                          <a:solidFill>
                            <a:srgbClr val="7F7F7F"/>
                          </a:solidFill>
                          <a:latin typeface="Questrial"/>
                          <a:ea typeface="Questrial"/>
                          <a:cs typeface="Questrial"/>
                          <a:sym typeface="Questrial"/>
                        </a:rPr>
                        <a:t>Linear Regression</a:t>
                      </a:r>
                    </a:p>
                  </a:txBody>
                  <a:tcPr marL="91425" marR="91425" marT="91425" marB="91425"/>
                </a:tc>
                <a:tc>
                  <a:txBody>
                    <a:bodyPr/>
                    <a:lstStyle/>
                    <a:p>
                      <a:pPr>
                        <a:spcBef>
                          <a:spcPts val="0"/>
                        </a:spcBef>
                        <a:buNone/>
                      </a:pPr>
                      <a:r>
                        <a:rPr lang="en">
                          <a:solidFill>
                            <a:schemeClr val="dk1"/>
                          </a:solidFill>
                          <a:latin typeface="Questrial"/>
                          <a:ea typeface="Questrial"/>
                          <a:cs typeface="Questrial"/>
                          <a:sym typeface="Questrial"/>
                        </a:rPr>
                        <a:t>‣ </a:t>
                      </a:r>
                      <a:r>
                        <a:rPr lang="en">
                          <a:solidFill>
                            <a:srgbClr val="7F7F7F"/>
                          </a:solidFill>
                          <a:latin typeface="Questrial"/>
                          <a:ea typeface="Questrial"/>
                          <a:cs typeface="Questrial"/>
                          <a:sym typeface="Questrial"/>
                        </a:rPr>
                        <a:t>Logistic Regression</a:t>
                      </a:r>
                    </a:p>
                  </a:txBody>
                  <a:tcPr marL="91425" marR="91425" marT="91425" marB="91425"/>
                </a:tc>
              </a:tr>
              <a:tr h="381000">
                <a:tc>
                  <a:txBody>
                    <a:bodyPr/>
                    <a:lstStyle/>
                    <a:p>
                      <a:pPr>
                        <a:spcBef>
                          <a:spcPts val="0"/>
                        </a:spcBef>
                        <a:buNone/>
                      </a:pPr>
                      <a:r>
                        <a:rPr lang="en">
                          <a:solidFill>
                            <a:srgbClr val="7F7F7F"/>
                          </a:solidFill>
                          <a:latin typeface="Questrial"/>
                          <a:ea typeface="Questrial"/>
                          <a:cs typeface="Questrial"/>
                          <a:sym typeface="Questrial"/>
                        </a:rPr>
                        <a:t>RMSE</a:t>
                      </a:r>
                    </a:p>
                  </a:txBody>
                  <a:tcPr marL="91425" marR="91425" marT="91425" marB="91425"/>
                </a:tc>
                <a:tc>
                  <a:txBody>
                    <a:bodyPr/>
                    <a:lstStyle/>
                    <a:p>
                      <a:pPr>
                        <a:spcBef>
                          <a:spcPts val="0"/>
                        </a:spcBef>
                        <a:buNone/>
                      </a:pPr>
                      <a:r>
                        <a:rPr lang="en">
                          <a:solidFill>
                            <a:srgbClr val="7F7F7F"/>
                          </a:solidFill>
                          <a:latin typeface="Questrial"/>
                          <a:ea typeface="Questrial"/>
                          <a:cs typeface="Questrial"/>
                          <a:sym typeface="Questrial"/>
                        </a:rPr>
                        <a:t>1.764</a:t>
                      </a:r>
                    </a:p>
                  </a:txBody>
                  <a:tcPr marL="91425" marR="91425" marT="91425" marB="91425"/>
                </a:tc>
                <a:tc>
                  <a:txBody>
                    <a:bodyPr/>
                    <a:lstStyle/>
                    <a:p>
                      <a:pPr>
                        <a:spcBef>
                          <a:spcPts val="0"/>
                        </a:spcBef>
                        <a:buNone/>
                      </a:pPr>
                      <a:r>
                        <a:rPr lang="en">
                          <a:solidFill>
                            <a:srgbClr val="7F7F7F"/>
                          </a:solidFill>
                          <a:latin typeface="Questrial"/>
                          <a:ea typeface="Questrial"/>
                          <a:cs typeface="Questrial"/>
                          <a:sym typeface="Questrial"/>
                        </a:rPr>
                        <a:t>1.606</a:t>
                      </a:r>
                    </a:p>
                  </a:txBody>
                  <a:tcPr marL="91425" marR="91425" marT="91425" marB="91425"/>
                </a:tc>
              </a:tr>
              <a:tr h="381000">
                <a:tc>
                  <a:txBody>
                    <a:bodyPr/>
                    <a:lstStyle/>
                    <a:p>
                      <a:pPr>
                        <a:spcBef>
                          <a:spcPts val="0"/>
                        </a:spcBef>
                        <a:buNone/>
                      </a:pPr>
                      <a:r>
                        <a:rPr lang="en">
                          <a:solidFill>
                            <a:srgbClr val="7F7F7F"/>
                          </a:solidFill>
                          <a:latin typeface="Questrial"/>
                          <a:ea typeface="Questrial"/>
                          <a:cs typeface="Questrial"/>
                          <a:sym typeface="Questrial"/>
                        </a:rPr>
                        <a:t>MAE</a:t>
                      </a:r>
                    </a:p>
                  </a:txBody>
                  <a:tcPr marL="91425" marR="91425" marT="91425" marB="91425"/>
                </a:tc>
                <a:tc>
                  <a:txBody>
                    <a:bodyPr/>
                    <a:lstStyle/>
                    <a:p>
                      <a:pPr>
                        <a:spcBef>
                          <a:spcPts val="0"/>
                        </a:spcBef>
                        <a:buNone/>
                      </a:pPr>
                      <a:r>
                        <a:rPr lang="en">
                          <a:solidFill>
                            <a:srgbClr val="7F7F7F"/>
                          </a:solidFill>
                          <a:latin typeface="Questrial"/>
                          <a:ea typeface="Questrial"/>
                          <a:cs typeface="Questrial"/>
                          <a:sym typeface="Questrial"/>
                        </a:rPr>
                        <a:t>1.370</a:t>
                      </a:r>
                    </a:p>
                  </a:txBody>
                  <a:tcPr marL="91425" marR="91425" marT="91425" marB="91425"/>
                </a:tc>
                <a:tc>
                  <a:txBody>
                    <a:bodyPr/>
                    <a:lstStyle/>
                    <a:p>
                      <a:pPr>
                        <a:spcBef>
                          <a:spcPts val="0"/>
                        </a:spcBef>
                        <a:buNone/>
                      </a:pPr>
                      <a:r>
                        <a:rPr lang="en">
                          <a:solidFill>
                            <a:srgbClr val="7F7F7F"/>
                          </a:solidFill>
                          <a:latin typeface="Questrial"/>
                          <a:ea typeface="Questrial"/>
                          <a:cs typeface="Questrial"/>
                          <a:sym typeface="Questrial"/>
                        </a:rPr>
                        <a:t>1.206</a:t>
                      </a:r>
                    </a:p>
                  </a:txBody>
                  <a:tcPr marL="91425" marR="91425" marT="91425" marB="91425"/>
                </a:tc>
              </a:tr>
            </a:tbl>
          </a:graphicData>
        </a:graphic>
      </p:graphicFrame>
      <p:pic>
        <p:nvPicPr>
          <p:cNvPr id="291" name="Shape 291"/>
          <p:cNvPicPr preferRelativeResize="0"/>
          <p:nvPr/>
        </p:nvPicPr>
        <p:blipFill>
          <a:blip r:embed="rId3">
            <a:alphaModFix/>
          </a:blip>
          <a:stretch>
            <a:fillRect/>
          </a:stretch>
        </p:blipFill>
        <p:spPr>
          <a:xfrm>
            <a:off x="628654" y="1046725"/>
            <a:ext cx="3875701" cy="2600275"/>
          </a:xfrm>
          <a:prstGeom prst="rect">
            <a:avLst/>
          </a:prstGeom>
          <a:noFill/>
          <a:ln>
            <a:noFill/>
          </a:ln>
        </p:spPr>
      </p:pic>
      <p:pic>
        <p:nvPicPr>
          <p:cNvPr id="292" name="Shape 292"/>
          <p:cNvPicPr preferRelativeResize="0"/>
          <p:nvPr/>
        </p:nvPicPr>
        <p:blipFill>
          <a:blip r:embed="rId4">
            <a:alphaModFix/>
          </a:blip>
          <a:stretch>
            <a:fillRect/>
          </a:stretch>
        </p:blipFill>
        <p:spPr>
          <a:xfrm>
            <a:off x="4504353" y="1046725"/>
            <a:ext cx="4023208" cy="2600274"/>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296"/>
        <p:cNvGrpSpPr/>
        <p:nvPr/>
      </p:nvGrpSpPr>
      <p:grpSpPr>
        <a:xfrm>
          <a:off x="0" y="0"/>
          <a:ext cx="0" cy="0"/>
          <a:chOff x="0" y="0"/>
          <a:chExt cx="0" cy="0"/>
        </a:xfrm>
      </p:grpSpPr>
      <p:sp>
        <p:nvSpPr>
          <p:cNvPr id="297" name="Shape 297"/>
          <p:cNvSpPr txBox="1">
            <a:spLocks noGrp="1"/>
          </p:cNvSpPr>
          <p:nvPr>
            <p:ph type="title"/>
          </p:nvPr>
        </p:nvSpPr>
        <p:spPr>
          <a:xfrm>
            <a:off x="628650" y="273843"/>
            <a:ext cx="7886700" cy="994200"/>
          </a:xfrm>
          <a:prstGeom prst="rect">
            <a:avLst/>
          </a:prstGeom>
          <a:noFill/>
          <a:ln>
            <a:noFill/>
          </a:ln>
        </p:spPr>
        <p:txBody>
          <a:bodyPr lIns="68575" tIns="34275" rIns="68575" bIns="34275" anchor="ctr" anchorCtr="0">
            <a:noAutofit/>
          </a:bodyPr>
          <a:lstStyle/>
          <a:p>
            <a:pPr marL="0" marR="0" lvl="0" indent="0" algn="l" rtl="0">
              <a:lnSpc>
                <a:spcPct val="90000"/>
              </a:lnSpc>
              <a:spcBef>
                <a:spcPts val="0"/>
              </a:spcBef>
              <a:spcAft>
                <a:spcPts val="0"/>
              </a:spcAft>
              <a:buClr>
                <a:srgbClr val="7F7F7F"/>
              </a:buClr>
              <a:buSzPct val="25000"/>
              <a:buFont typeface="Times New Roman"/>
              <a:buNone/>
            </a:pPr>
            <a:r>
              <a:rPr lang="en" u="sng">
                <a:solidFill>
                  <a:srgbClr val="7F7F7F"/>
                </a:solidFill>
                <a:latin typeface="Consolas"/>
                <a:ea typeface="Consolas"/>
                <a:cs typeface="Consolas"/>
                <a:sym typeface="Consolas"/>
              </a:rPr>
              <a:t>C</a:t>
            </a:r>
            <a:r>
              <a:rPr lang="en">
                <a:solidFill>
                  <a:srgbClr val="7F7F7F"/>
                </a:solidFill>
                <a:latin typeface="Consolas"/>
                <a:ea typeface="Consolas"/>
                <a:cs typeface="Consolas"/>
                <a:sym typeface="Consolas"/>
              </a:rPr>
              <a:t>ONCLUSION</a:t>
            </a:r>
            <a:r>
              <a:rPr lang="en">
                <a:solidFill>
                  <a:srgbClr val="000000"/>
                </a:solidFill>
                <a:latin typeface="Consolas"/>
                <a:ea typeface="Consolas"/>
                <a:cs typeface="Consolas"/>
                <a:sym typeface="Consolas"/>
              </a:rPr>
              <a:t>|</a:t>
            </a:r>
          </a:p>
        </p:txBody>
      </p:sp>
      <p:sp>
        <p:nvSpPr>
          <p:cNvPr id="298" name="Shape 298"/>
          <p:cNvSpPr txBox="1">
            <a:spLocks noGrp="1"/>
          </p:cNvSpPr>
          <p:nvPr>
            <p:ph type="body" idx="1"/>
          </p:nvPr>
        </p:nvSpPr>
        <p:spPr>
          <a:xfrm>
            <a:off x="628650" y="1369218"/>
            <a:ext cx="7886700" cy="3263400"/>
          </a:xfrm>
          <a:prstGeom prst="rect">
            <a:avLst/>
          </a:prstGeom>
          <a:noFill/>
          <a:ln>
            <a:noFill/>
          </a:ln>
        </p:spPr>
        <p:txBody>
          <a:bodyPr lIns="68575" tIns="34275" rIns="68575" bIns="34275" anchor="t" anchorCtr="0">
            <a:noAutofit/>
          </a:bodyPr>
          <a:lstStyle/>
          <a:p>
            <a:pPr marL="0" indent="0" rtl="0">
              <a:spcBef>
                <a:spcPts val="0"/>
              </a:spcBef>
              <a:buNone/>
            </a:pPr>
            <a:r>
              <a:rPr lang="en" sz="2000" dirty="0">
                <a:latin typeface="Questrial"/>
                <a:ea typeface="Questrial"/>
                <a:cs typeface="Questrial"/>
                <a:sym typeface="Questrial"/>
              </a:rPr>
              <a:t>‣ </a:t>
            </a:r>
            <a:r>
              <a:rPr lang="en" sz="2000" dirty="0">
                <a:solidFill>
                  <a:srgbClr val="7F7F7F"/>
                </a:solidFill>
                <a:latin typeface="Questrial"/>
                <a:ea typeface="Questrial"/>
                <a:cs typeface="Questrial"/>
                <a:sym typeface="Questrial"/>
              </a:rPr>
              <a:t>Ordered logistic regression performed better than multiple linear regression, based upon RMSE and MAE estimators. </a:t>
            </a:r>
          </a:p>
          <a:p>
            <a:pPr marL="0" lvl="0" indent="0" rtl="0">
              <a:spcBef>
                <a:spcPts val="0"/>
              </a:spcBef>
              <a:buClr>
                <a:schemeClr val="dk1"/>
              </a:buClr>
              <a:buSzPct val="55000"/>
              <a:buFont typeface="Arial"/>
              <a:buNone/>
            </a:pPr>
            <a:r>
              <a:rPr lang="en" sz="2000" dirty="0">
                <a:latin typeface="Questrial"/>
                <a:ea typeface="Questrial"/>
                <a:cs typeface="Questrial"/>
                <a:sym typeface="Questrial"/>
              </a:rPr>
              <a:t>‣ </a:t>
            </a:r>
            <a:r>
              <a:rPr lang="en" sz="2000" dirty="0">
                <a:solidFill>
                  <a:srgbClr val="7F7F7F"/>
                </a:solidFill>
                <a:latin typeface="Questrial"/>
                <a:ea typeface="Questrial"/>
                <a:cs typeface="Questrial"/>
                <a:sym typeface="Questrial"/>
              </a:rPr>
              <a:t>An</a:t>
            </a:r>
            <a:r>
              <a:rPr lang="en" sz="2000" dirty="0">
                <a:latin typeface="Questrial"/>
                <a:ea typeface="Questrial"/>
                <a:cs typeface="Questrial"/>
                <a:sym typeface="Questrial"/>
              </a:rPr>
              <a:t> </a:t>
            </a:r>
            <a:r>
              <a:rPr lang="en" sz="2000" dirty="0">
                <a:solidFill>
                  <a:srgbClr val="7F7F7F"/>
                </a:solidFill>
                <a:latin typeface="Questrial"/>
                <a:ea typeface="Questrial"/>
                <a:cs typeface="Questrial"/>
                <a:sym typeface="Questrial"/>
              </a:rPr>
              <a:t>R-squared value of 0.21 for linear regression indicates a very low correlation; however, it can be possibly argued that for real-world data it is relatively high as the model is able to explain 20% of the variation.</a:t>
            </a:r>
          </a:p>
          <a:p>
            <a:pPr marL="0" lvl="0" indent="0" rtl="0">
              <a:spcBef>
                <a:spcPts val="0"/>
              </a:spcBef>
              <a:buNone/>
            </a:pPr>
            <a:endParaRPr sz="2000" dirty="0">
              <a:solidFill>
                <a:srgbClr val="7F7F7F"/>
              </a:solidFill>
              <a:latin typeface="Questrial"/>
              <a:ea typeface="Questrial"/>
              <a:cs typeface="Questrial"/>
              <a:sym typeface="Questrial"/>
            </a:endParaRPr>
          </a:p>
        </p:txBody>
      </p:sp>
    </p:spTree>
  </p:cSld>
  <p:clrMapOvr>
    <a:masterClrMapping/>
  </p:clrMapOvr>
  <p:transition spd="slow">
    <p:cut/>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302"/>
        <p:cNvGrpSpPr/>
        <p:nvPr/>
      </p:nvGrpSpPr>
      <p:grpSpPr>
        <a:xfrm>
          <a:off x="0" y="0"/>
          <a:ext cx="0" cy="0"/>
          <a:chOff x="0" y="0"/>
          <a:chExt cx="0" cy="0"/>
        </a:xfrm>
      </p:grpSpPr>
      <p:sp>
        <p:nvSpPr>
          <p:cNvPr id="303" name="Shape 303"/>
          <p:cNvSpPr txBox="1">
            <a:spLocks noGrp="1"/>
          </p:cNvSpPr>
          <p:nvPr>
            <p:ph type="title"/>
          </p:nvPr>
        </p:nvSpPr>
        <p:spPr>
          <a:xfrm>
            <a:off x="628650" y="273843"/>
            <a:ext cx="7886700" cy="994200"/>
          </a:xfrm>
          <a:prstGeom prst="rect">
            <a:avLst/>
          </a:prstGeom>
          <a:noFill/>
          <a:ln>
            <a:noFill/>
          </a:ln>
        </p:spPr>
        <p:txBody>
          <a:bodyPr lIns="68575" tIns="34275" rIns="68575" bIns="34275" anchor="ctr" anchorCtr="0">
            <a:noAutofit/>
          </a:bodyPr>
          <a:lstStyle/>
          <a:p>
            <a:pPr marL="0" marR="0" lvl="0" indent="0" algn="l" rtl="0">
              <a:lnSpc>
                <a:spcPct val="90000"/>
              </a:lnSpc>
              <a:spcBef>
                <a:spcPts val="0"/>
              </a:spcBef>
              <a:spcAft>
                <a:spcPts val="0"/>
              </a:spcAft>
              <a:buClr>
                <a:srgbClr val="7F7F7F"/>
              </a:buClr>
              <a:buSzPct val="25000"/>
              <a:buFont typeface="Times New Roman"/>
              <a:buNone/>
            </a:pPr>
            <a:r>
              <a:rPr lang="en" u="sng">
                <a:solidFill>
                  <a:srgbClr val="7F7F7F"/>
                </a:solidFill>
                <a:latin typeface="Consolas"/>
                <a:ea typeface="Consolas"/>
                <a:cs typeface="Consolas"/>
                <a:sym typeface="Consolas"/>
              </a:rPr>
              <a:t>C</a:t>
            </a:r>
            <a:r>
              <a:rPr lang="en">
                <a:solidFill>
                  <a:srgbClr val="7F7F7F"/>
                </a:solidFill>
                <a:latin typeface="Consolas"/>
                <a:ea typeface="Consolas"/>
                <a:cs typeface="Consolas"/>
                <a:sym typeface="Consolas"/>
              </a:rPr>
              <a:t>HALLENGES</a:t>
            </a:r>
            <a:r>
              <a:rPr lang="en">
                <a:solidFill>
                  <a:srgbClr val="000000"/>
                </a:solidFill>
                <a:latin typeface="Consolas"/>
                <a:ea typeface="Consolas"/>
                <a:cs typeface="Consolas"/>
                <a:sym typeface="Consolas"/>
              </a:rPr>
              <a:t>|</a:t>
            </a:r>
          </a:p>
        </p:txBody>
      </p:sp>
      <p:sp>
        <p:nvSpPr>
          <p:cNvPr id="304" name="Shape 304"/>
          <p:cNvSpPr txBox="1">
            <a:spLocks noGrp="1"/>
          </p:cNvSpPr>
          <p:nvPr>
            <p:ph type="body" idx="1"/>
          </p:nvPr>
        </p:nvSpPr>
        <p:spPr>
          <a:xfrm>
            <a:off x="628650" y="1369218"/>
            <a:ext cx="7886700" cy="3263400"/>
          </a:xfrm>
          <a:prstGeom prst="rect">
            <a:avLst/>
          </a:prstGeom>
          <a:noFill/>
          <a:ln>
            <a:noFill/>
          </a:ln>
        </p:spPr>
        <p:txBody>
          <a:bodyPr lIns="68575" tIns="34275" rIns="68575" bIns="34275" anchor="t" anchorCtr="0">
            <a:noAutofit/>
          </a:bodyPr>
          <a:lstStyle/>
          <a:p>
            <a:pPr marL="0" indent="0" rtl="0">
              <a:spcBef>
                <a:spcPts val="0"/>
              </a:spcBef>
              <a:buNone/>
            </a:pPr>
            <a:r>
              <a:rPr lang="en" sz="2000">
                <a:latin typeface="Questrial"/>
                <a:ea typeface="Questrial"/>
                <a:cs typeface="Questrial"/>
                <a:sym typeface="Questrial"/>
              </a:rPr>
              <a:t>‣ </a:t>
            </a:r>
            <a:r>
              <a:rPr lang="en" sz="2000">
                <a:solidFill>
                  <a:srgbClr val="7F7F7F"/>
                </a:solidFill>
                <a:latin typeface="Questrial"/>
                <a:ea typeface="Questrial"/>
                <a:cs typeface="Questrial"/>
                <a:sym typeface="Questrial"/>
              </a:rPr>
              <a:t>Data acquistion was the bottleneck for the longest time; making individual API calls from a machine with limited processing capabilities to a server with frequent overloads.</a:t>
            </a:r>
          </a:p>
          <a:p>
            <a:pPr marL="0" lvl="0" indent="0" rtl="0">
              <a:spcBef>
                <a:spcPts val="0"/>
              </a:spcBef>
              <a:buClr>
                <a:schemeClr val="dk1"/>
              </a:buClr>
              <a:buSzPct val="55000"/>
              <a:buFont typeface="Arial"/>
              <a:buNone/>
            </a:pPr>
            <a:r>
              <a:rPr lang="en" sz="2000">
                <a:latin typeface="Questrial"/>
                <a:ea typeface="Questrial"/>
                <a:cs typeface="Questrial"/>
                <a:sym typeface="Questrial"/>
              </a:rPr>
              <a:t>‣ </a:t>
            </a:r>
            <a:r>
              <a:rPr lang="en" sz="2000">
                <a:solidFill>
                  <a:srgbClr val="7F7F7F"/>
                </a:solidFill>
                <a:latin typeface="Questrial"/>
                <a:ea typeface="Questrial"/>
                <a:cs typeface="Questrial"/>
                <a:sym typeface="Questrial"/>
              </a:rPr>
              <a:t>Deciding upon what machine learning algorithms to choose for analysis, taking into consideration the limited processing capabilities and the timeframe of the project.</a:t>
            </a:r>
          </a:p>
          <a:p>
            <a:pPr marL="0" lvl="0" indent="0" rtl="0">
              <a:spcBef>
                <a:spcPts val="0"/>
              </a:spcBef>
              <a:buNone/>
            </a:pPr>
            <a:endParaRPr sz="2000">
              <a:solidFill>
                <a:srgbClr val="7F7F7F"/>
              </a:solidFill>
              <a:latin typeface="Questrial"/>
              <a:ea typeface="Questrial"/>
              <a:cs typeface="Questrial"/>
              <a:sym typeface="Questrial"/>
            </a:endParaRPr>
          </a:p>
        </p:txBody>
      </p:sp>
    </p:spTree>
  </p:cSld>
  <p:clrMapOvr>
    <a:masterClrMapping/>
  </p:clrMapOvr>
  <p:transition spd="slow">
    <p:cut/>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308"/>
        <p:cNvGrpSpPr/>
        <p:nvPr/>
      </p:nvGrpSpPr>
      <p:grpSpPr>
        <a:xfrm>
          <a:off x="0" y="0"/>
          <a:ext cx="0" cy="0"/>
          <a:chOff x="0" y="0"/>
          <a:chExt cx="0" cy="0"/>
        </a:xfrm>
      </p:grpSpPr>
      <p:sp>
        <p:nvSpPr>
          <p:cNvPr id="309" name="Shape 309"/>
          <p:cNvSpPr txBox="1">
            <a:spLocks noGrp="1"/>
          </p:cNvSpPr>
          <p:nvPr>
            <p:ph type="title"/>
          </p:nvPr>
        </p:nvSpPr>
        <p:spPr>
          <a:xfrm>
            <a:off x="628650" y="273843"/>
            <a:ext cx="7886700" cy="994200"/>
          </a:xfrm>
          <a:prstGeom prst="rect">
            <a:avLst/>
          </a:prstGeom>
          <a:noFill/>
          <a:ln>
            <a:noFill/>
          </a:ln>
        </p:spPr>
        <p:txBody>
          <a:bodyPr lIns="68575" tIns="34275" rIns="68575" bIns="34275" anchor="ctr" anchorCtr="0">
            <a:noAutofit/>
          </a:bodyPr>
          <a:lstStyle/>
          <a:p>
            <a:pPr marL="0" marR="0" lvl="0" indent="0" algn="l" rtl="0">
              <a:lnSpc>
                <a:spcPct val="90000"/>
              </a:lnSpc>
              <a:spcBef>
                <a:spcPts val="0"/>
              </a:spcBef>
              <a:spcAft>
                <a:spcPts val="0"/>
              </a:spcAft>
              <a:buClr>
                <a:srgbClr val="7F7F7F"/>
              </a:buClr>
              <a:buSzPct val="25000"/>
              <a:buFont typeface="Times New Roman"/>
              <a:buNone/>
            </a:pPr>
            <a:r>
              <a:rPr lang="en" u="sng">
                <a:solidFill>
                  <a:srgbClr val="7F7F7F"/>
                </a:solidFill>
                <a:latin typeface="Consolas"/>
                <a:ea typeface="Consolas"/>
                <a:cs typeface="Consolas"/>
                <a:sym typeface="Consolas"/>
              </a:rPr>
              <a:t>F</a:t>
            </a:r>
            <a:r>
              <a:rPr lang="en">
                <a:solidFill>
                  <a:srgbClr val="7F7F7F"/>
                </a:solidFill>
                <a:latin typeface="Consolas"/>
                <a:ea typeface="Consolas"/>
                <a:cs typeface="Consolas"/>
                <a:sym typeface="Consolas"/>
              </a:rPr>
              <a:t>UTURE PLANS</a:t>
            </a:r>
            <a:r>
              <a:rPr lang="en">
                <a:solidFill>
                  <a:srgbClr val="000000"/>
                </a:solidFill>
                <a:latin typeface="Consolas"/>
                <a:ea typeface="Consolas"/>
                <a:cs typeface="Consolas"/>
                <a:sym typeface="Consolas"/>
              </a:rPr>
              <a:t>|</a:t>
            </a:r>
          </a:p>
        </p:txBody>
      </p:sp>
      <p:sp>
        <p:nvSpPr>
          <p:cNvPr id="310" name="Shape 310"/>
          <p:cNvSpPr txBox="1">
            <a:spLocks noGrp="1"/>
          </p:cNvSpPr>
          <p:nvPr>
            <p:ph type="body" idx="1"/>
          </p:nvPr>
        </p:nvSpPr>
        <p:spPr>
          <a:xfrm>
            <a:off x="628650" y="1369218"/>
            <a:ext cx="7886700" cy="3263400"/>
          </a:xfrm>
          <a:prstGeom prst="rect">
            <a:avLst/>
          </a:prstGeom>
          <a:noFill/>
          <a:ln>
            <a:noFill/>
          </a:ln>
        </p:spPr>
        <p:txBody>
          <a:bodyPr lIns="68575" tIns="34275" rIns="68575" bIns="34275" anchor="t" anchorCtr="0">
            <a:noAutofit/>
          </a:bodyPr>
          <a:lstStyle/>
          <a:p>
            <a:pPr marL="0" lvl="0" indent="0" rtl="0">
              <a:spcBef>
                <a:spcPts val="0"/>
              </a:spcBef>
              <a:buNone/>
            </a:pPr>
            <a:r>
              <a:rPr lang="en" sz="2000">
                <a:latin typeface="Questrial"/>
                <a:ea typeface="Questrial"/>
                <a:cs typeface="Questrial"/>
                <a:sym typeface="Questrial"/>
              </a:rPr>
              <a:t>‣ </a:t>
            </a:r>
            <a:r>
              <a:rPr lang="en" sz="2000">
                <a:solidFill>
                  <a:srgbClr val="7F7F7F"/>
                </a:solidFill>
                <a:latin typeface="Questrial"/>
                <a:ea typeface="Questrial"/>
                <a:cs typeface="Questrial"/>
                <a:sym typeface="Questrial"/>
              </a:rPr>
              <a:t>Consider some more machine learning models, such as Support Vector Machines (SVMs), to get the estimation of the best model for our predictor system.</a:t>
            </a:r>
          </a:p>
          <a:p>
            <a:pPr marL="0" lvl="0" indent="0" rtl="0">
              <a:spcBef>
                <a:spcPts val="0"/>
              </a:spcBef>
              <a:buNone/>
            </a:pPr>
            <a:r>
              <a:rPr lang="en" sz="2000">
                <a:latin typeface="Questrial"/>
                <a:ea typeface="Questrial"/>
                <a:cs typeface="Questrial"/>
                <a:sym typeface="Questrial"/>
              </a:rPr>
              <a:t>‣ </a:t>
            </a:r>
            <a:r>
              <a:rPr lang="en" sz="2000">
                <a:solidFill>
                  <a:srgbClr val="7F7F7F"/>
                </a:solidFill>
                <a:latin typeface="Questrial"/>
                <a:ea typeface="Questrial"/>
                <a:cs typeface="Questrial"/>
                <a:sym typeface="Questrial"/>
              </a:rPr>
              <a:t>Addition of more relevant features like time of release, budget, as well as analyzing user movie reviews, social network data, Google trends, etc. could possibly help the model predict more accurately.</a:t>
            </a:r>
          </a:p>
          <a:p>
            <a:pPr marL="0" indent="0" rtl="0">
              <a:spcBef>
                <a:spcPts val="0"/>
              </a:spcBef>
              <a:buNone/>
            </a:pPr>
            <a:r>
              <a:rPr lang="en" sz="2000">
                <a:latin typeface="Questrial"/>
                <a:ea typeface="Questrial"/>
                <a:cs typeface="Questrial"/>
                <a:sym typeface="Questrial"/>
              </a:rPr>
              <a:t>‣ </a:t>
            </a:r>
            <a:r>
              <a:rPr lang="en" sz="2000">
                <a:solidFill>
                  <a:srgbClr val="7F7F7F"/>
                </a:solidFill>
                <a:latin typeface="Questrial"/>
                <a:ea typeface="Questrial"/>
                <a:cs typeface="Questrial"/>
                <a:sym typeface="Questrial"/>
              </a:rPr>
              <a:t>Incorporate movies beyond the ones based in USA, provided complete information is present in the dataset.</a:t>
            </a:r>
          </a:p>
          <a:p>
            <a:pPr marL="0" lvl="0" indent="0" rtl="0">
              <a:spcBef>
                <a:spcPts val="0"/>
              </a:spcBef>
              <a:buClr>
                <a:schemeClr val="dk1"/>
              </a:buClr>
              <a:buSzPct val="55000"/>
              <a:buFont typeface="Arial"/>
              <a:buNone/>
            </a:pPr>
            <a:r>
              <a:rPr lang="en" sz="2000">
                <a:latin typeface="Questrial"/>
                <a:ea typeface="Questrial"/>
                <a:cs typeface="Questrial"/>
                <a:sym typeface="Questrial"/>
              </a:rPr>
              <a:t>‣ </a:t>
            </a:r>
            <a:r>
              <a:rPr lang="en" sz="2000">
                <a:solidFill>
                  <a:srgbClr val="7F7F7F"/>
                </a:solidFill>
                <a:latin typeface="Questrial"/>
                <a:ea typeface="Questrial"/>
                <a:cs typeface="Questrial"/>
                <a:sym typeface="Questrial"/>
              </a:rPr>
              <a:t>Develop a web front-end.</a:t>
            </a:r>
          </a:p>
          <a:p>
            <a:pPr marL="0" lvl="0" indent="0" rtl="0">
              <a:spcBef>
                <a:spcPts val="0"/>
              </a:spcBef>
              <a:buNone/>
            </a:pPr>
            <a:endParaRPr sz="2000">
              <a:solidFill>
                <a:srgbClr val="7F7F7F"/>
              </a:solidFill>
              <a:latin typeface="Questrial"/>
              <a:ea typeface="Questrial"/>
              <a:cs typeface="Questrial"/>
              <a:sym typeface="Questrial"/>
            </a:endParaRPr>
          </a:p>
        </p:txBody>
      </p:sp>
    </p:spTree>
  </p:cSld>
  <p:clrMapOvr>
    <a:masterClrMapping/>
  </p:clrMapOvr>
  <p:transition spd="slow">
    <p:cut/>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100"/>
        <p:cNvGrpSpPr/>
        <p:nvPr/>
      </p:nvGrpSpPr>
      <p:grpSpPr>
        <a:xfrm>
          <a:off x="0" y="0"/>
          <a:ext cx="0" cy="0"/>
          <a:chOff x="0" y="0"/>
          <a:chExt cx="0" cy="0"/>
        </a:xfrm>
      </p:grpSpPr>
      <p:sp>
        <p:nvSpPr>
          <p:cNvPr id="101" name="Shape 101"/>
          <p:cNvSpPr txBox="1">
            <a:spLocks noGrp="1"/>
          </p:cNvSpPr>
          <p:nvPr>
            <p:ph type="title"/>
          </p:nvPr>
        </p:nvSpPr>
        <p:spPr>
          <a:xfrm>
            <a:off x="628650" y="273843"/>
            <a:ext cx="7886700" cy="994200"/>
          </a:xfrm>
          <a:prstGeom prst="rect">
            <a:avLst/>
          </a:prstGeom>
          <a:solidFill>
            <a:srgbClr val="F2F2F2"/>
          </a:solidFill>
          <a:ln>
            <a:noFill/>
          </a:ln>
        </p:spPr>
        <p:txBody>
          <a:bodyPr lIns="68575" tIns="34275" rIns="68575" bIns="34275" anchor="ctr" anchorCtr="0">
            <a:noAutofit/>
          </a:bodyPr>
          <a:lstStyle/>
          <a:p>
            <a:pPr marL="0" marR="0" lvl="0" indent="0" algn="l" rtl="0">
              <a:lnSpc>
                <a:spcPct val="90000"/>
              </a:lnSpc>
              <a:spcBef>
                <a:spcPts val="0"/>
              </a:spcBef>
              <a:spcAft>
                <a:spcPts val="0"/>
              </a:spcAft>
              <a:buClr>
                <a:srgbClr val="7F7F7F"/>
              </a:buClr>
              <a:buSzPct val="25000"/>
              <a:buFont typeface="Times New Roman"/>
              <a:buNone/>
            </a:pPr>
            <a:r>
              <a:rPr lang="en" sz="3300" u="sng">
                <a:solidFill>
                  <a:srgbClr val="7F7F7F"/>
                </a:solidFill>
                <a:latin typeface="Consolas"/>
                <a:ea typeface="Consolas"/>
                <a:cs typeface="Consolas"/>
                <a:sym typeface="Consolas"/>
              </a:rPr>
              <a:t>D</a:t>
            </a:r>
            <a:r>
              <a:rPr lang="en" sz="3300">
                <a:solidFill>
                  <a:srgbClr val="7F7F7F"/>
                </a:solidFill>
                <a:latin typeface="Consolas"/>
                <a:ea typeface="Consolas"/>
                <a:cs typeface="Consolas"/>
                <a:sym typeface="Consolas"/>
              </a:rPr>
              <a:t>ATA COL</a:t>
            </a:r>
            <a:r>
              <a:rPr lang="en">
                <a:solidFill>
                  <a:srgbClr val="7F7F7F"/>
                </a:solidFill>
                <a:latin typeface="Consolas"/>
                <a:ea typeface="Consolas"/>
                <a:cs typeface="Consolas"/>
                <a:sym typeface="Consolas"/>
              </a:rPr>
              <a:t>LECTION</a:t>
            </a:r>
            <a:r>
              <a:rPr lang="en" sz="3300">
                <a:solidFill>
                  <a:srgbClr val="000000"/>
                </a:solidFill>
                <a:latin typeface="Consolas"/>
                <a:ea typeface="Consolas"/>
                <a:cs typeface="Consolas"/>
                <a:sym typeface="Consolas"/>
              </a:rPr>
              <a:t>|</a:t>
            </a:r>
          </a:p>
        </p:txBody>
      </p:sp>
      <p:sp>
        <p:nvSpPr>
          <p:cNvPr id="102" name="Shape 102"/>
          <p:cNvSpPr txBox="1">
            <a:spLocks noGrp="1"/>
          </p:cNvSpPr>
          <p:nvPr>
            <p:ph type="body" idx="1"/>
          </p:nvPr>
        </p:nvSpPr>
        <p:spPr>
          <a:xfrm>
            <a:off x="628650" y="1369218"/>
            <a:ext cx="7886700" cy="3263400"/>
          </a:xfrm>
          <a:prstGeom prst="rect">
            <a:avLst/>
          </a:prstGeom>
          <a:noFill/>
          <a:ln>
            <a:noFill/>
          </a:ln>
        </p:spPr>
        <p:txBody>
          <a:bodyPr lIns="68575" tIns="34275" rIns="68575" bIns="34275" anchor="t" anchorCtr="0">
            <a:noAutofit/>
          </a:bodyPr>
          <a:lstStyle/>
          <a:p>
            <a:pPr marL="0" lvl="0" indent="0" rtl="0">
              <a:spcBef>
                <a:spcPts val="0"/>
              </a:spcBef>
              <a:buNone/>
            </a:pPr>
            <a:r>
              <a:rPr lang="en" sz="2000">
                <a:latin typeface="Questrial"/>
                <a:ea typeface="Questrial"/>
                <a:cs typeface="Questrial"/>
                <a:sym typeface="Questrial"/>
              </a:rPr>
              <a:t>‣</a:t>
            </a:r>
            <a:r>
              <a:rPr lang="en" sz="2000">
                <a:solidFill>
                  <a:srgbClr val="7F7F7F"/>
                </a:solidFill>
                <a:latin typeface="Questrial"/>
                <a:ea typeface="Questrial"/>
                <a:cs typeface="Questrial"/>
                <a:sym typeface="Questrial"/>
              </a:rPr>
              <a:t> Initially, the data was fetched by making API calls to the OMDb web API and was later stored in </a:t>
            </a:r>
            <a:r>
              <a:rPr lang="en" sz="2000" smtClean="0">
                <a:solidFill>
                  <a:srgbClr val="7F7F7F"/>
                </a:solidFill>
                <a:latin typeface="Questrial"/>
                <a:ea typeface="Questrial"/>
                <a:cs typeface="Questrial"/>
                <a:sym typeface="Questrial"/>
              </a:rPr>
              <a:t>an </a:t>
            </a:r>
            <a:r>
              <a:rPr lang="en" sz="2000">
                <a:solidFill>
                  <a:srgbClr val="7F7F7F"/>
                </a:solidFill>
                <a:latin typeface="Questrial"/>
                <a:ea typeface="Questrial"/>
                <a:cs typeface="Questrial"/>
                <a:sym typeface="Questrial"/>
              </a:rPr>
              <a:t>SQLite database. </a:t>
            </a:r>
            <a:r>
              <a:rPr lang="en" sz="2000" dirty="0">
                <a:solidFill>
                  <a:srgbClr val="7F7F7F"/>
                </a:solidFill>
                <a:latin typeface="Questrial"/>
                <a:ea typeface="Questrial"/>
                <a:cs typeface="Questrial"/>
                <a:sym typeface="Questrial"/>
              </a:rPr>
              <a:t>However, the web server restricted us from fetching the data faster.</a:t>
            </a:r>
          </a:p>
          <a:p>
            <a:pPr marL="0" lvl="0" indent="0" rtl="0">
              <a:spcBef>
                <a:spcPts val="0"/>
              </a:spcBef>
              <a:buNone/>
            </a:pPr>
            <a:r>
              <a:rPr lang="en" sz="2000" dirty="0">
                <a:latin typeface="Questrial"/>
                <a:ea typeface="Questrial"/>
                <a:cs typeface="Questrial"/>
                <a:sym typeface="Questrial"/>
              </a:rPr>
              <a:t>‣</a:t>
            </a:r>
            <a:r>
              <a:rPr lang="en" sz="2000" dirty="0">
                <a:solidFill>
                  <a:srgbClr val="7F7F7F"/>
                </a:solidFill>
                <a:latin typeface="Questrial"/>
                <a:ea typeface="Questrial"/>
                <a:cs typeface="Questrial"/>
                <a:sym typeface="Questrial"/>
              </a:rPr>
              <a:t> After making a generous donation to the website owner, we now regularly receive the requested movie data in an unparsed text file monthly.</a:t>
            </a:r>
          </a:p>
          <a:p>
            <a:pPr marL="0" lvl="0" indent="0" rtl="0">
              <a:spcBef>
                <a:spcPts val="0"/>
              </a:spcBef>
              <a:buClr>
                <a:schemeClr val="dk1"/>
              </a:buClr>
              <a:buSzPct val="55000"/>
              <a:buFont typeface="Arial"/>
              <a:buNone/>
            </a:pPr>
            <a:r>
              <a:rPr lang="en" sz="2000" dirty="0">
                <a:latin typeface="Questrial"/>
                <a:ea typeface="Questrial"/>
                <a:cs typeface="Questrial"/>
                <a:sym typeface="Questrial"/>
              </a:rPr>
              <a:t>‣</a:t>
            </a:r>
            <a:r>
              <a:rPr lang="en" sz="2000" dirty="0">
                <a:solidFill>
                  <a:srgbClr val="7F7F7F"/>
                </a:solidFill>
                <a:latin typeface="Questrial"/>
                <a:ea typeface="Questrial"/>
                <a:cs typeface="Questrial"/>
                <a:sym typeface="Questrial"/>
              </a:rPr>
              <a:t> Since OMDb does not feature retrieval of box-office data, we personally web-scraped iMDB to fetch the same data.</a:t>
            </a:r>
          </a:p>
          <a:p>
            <a:pPr marL="0" lvl="0" indent="0" algn="l" rtl="0">
              <a:spcBef>
                <a:spcPts val="0"/>
              </a:spcBef>
              <a:buNone/>
            </a:pPr>
            <a:endParaRPr sz="2000" dirty="0">
              <a:solidFill>
                <a:srgbClr val="7F7F7F"/>
              </a:solidFill>
              <a:latin typeface="Questrial"/>
              <a:ea typeface="Questrial"/>
              <a:cs typeface="Questrial"/>
              <a:sym typeface="Questrial"/>
            </a:endParaRPr>
          </a:p>
        </p:txBody>
      </p:sp>
    </p:spTree>
  </p:cSld>
  <p:clrMapOvr>
    <a:masterClrMapping/>
  </p:clrMapOvr>
  <p:transition spd="slow">
    <p:cut/>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314"/>
        <p:cNvGrpSpPr/>
        <p:nvPr/>
      </p:nvGrpSpPr>
      <p:grpSpPr>
        <a:xfrm>
          <a:off x="0" y="0"/>
          <a:ext cx="0" cy="0"/>
          <a:chOff x="0" y="0"/>
          <a:chExt cx="0" cy="0"/>
        </a:xfrm>
      </p:grpSpPr>
      <p:sp>
        <p:nvSpPr>
          <p:cNvPr id="315" name="Shape 315"/>
          <p:cNvSpPr txBox="1">
            <a:spLocks noGrp="1"/>
          </p:cNvSpPr>
          <p:nvPr>
            <p:ph type="title"/>
          </p:nvPr>
        </p:nvSpPr>
        <p:spPr>
          <a:xfrm>
            <a:off x="628650" y="273843"/>
            <a:ext cx="7886700" cy="994200"/>
          </a:xfrm>
          <a:prstGeom prst="rect">
            <a:avLst/>
          </a:prstGeom>
          <a:noFill/>
          <a:ln>
            <a:noFill/>
          </a:ln>
        </p:spPr>
        <p:txBody>
          <a:bodyPr lIns="68575" tIns="34275" rIns="68575" bIns="34275" anchor="ctr" anchorCtr="0">
            <a:noAutofit/>
          </a:bodyPr>
          <a:lstStyle/>
          <a:p>
            <a:pPr marL="0" marR="0" lvl="0" indent="0" algn="l" rtl="0">
              <a:lnSpc>
                <a:spcPct val="90000"/>
              </a:lnSpc>
              <a:spcBef>
                <a:spcPts val="0"/>
              </a:spcBef>
              <a:spcAft>
                <a:spcPts val="0"/>
              </a:spcAft>
              <a:buClr>
                <a:srgbClr val="7F7F7F"/>
              </a:buClr>
              <a:buSzPct val="25000"/>
              <a:buFont typeface="Times New Roman"/>
              <a:buNone/>
            </a:pPr>
            <a:r>
              <a:rPr lang="en" u="sng">
                <a:solidFill>
                  <a:srgbClr val="7F7F7F"/>
                </a:solidFill>
                <a:latin typeface="Consolas"/>
                <a:ea typeface="Consolas"/>
                <a:cs typeface="Consolas"/>
                <a:sym typeface="Consolas"/>
              </a:rPr>
              <a:t>C</a:t>
            </a:r>
            <a:r>
              <a:rPr lang="en">
                <a:solidFill>
                  <a:srgbClr val="7F7F7F"/>
                </a:solidFill>
                <a:latin typeface="Consolas"/>
                <a:ea typeface="Consolas"/>
                <a:cs typeface="Consolas"/>
                <a:sym typeface="Consolas"/>
              </a:rPr>
              <a:t>ONTRIBUTIONS</a:t>
            </a:r>
            <a:r>
              <a:rPr lang="en">
                <a:solidFill>
                  <a:srgbClr val="000000"/>
                </a:solidFill>
                <a:latin typeface="Consolas"/>
                <a:ea typeface="Consolas"/>
                <a:cs typeface="Consolas"/>
                <a:sym typeface="Consolas"/>
              </a:rPr>
              <a:t>|</a:t>
            </a:r>
          </a:p>
        </p:txBody>
      </p:sp>
      <p:sp>
        <p:nvSpPr>
          <p:cNvPr id="316" name="Shape 316"/>
          <p:cNvSpPr txBox="1">
            <a:spLocks noGrp="1"/>
          </p:cNvSpPr>
          <p:nvPr>
            <p:ph type="body" idx="1"/>
          </p:nvPr>
        </p:nvSpPr>
        <p:spPr>
          <a:xfrm>
            <a:off x="628650" y="1369218"/>
            <a:ext cx="7886700" cy="3263400"/>
          </a:xfrm>
          <a:prstGeom prst="rect">
            <a:avLst/>
          </a:prstGeom>
          <a:noFill/>
          <a:ln>
            <a:noFill/>
          </a:ln>
        </p:spPr>
        <p:txBody>
          <a:bodyPr lIns="68575" tIns="34275" rIns="68575" bIns="34275" anchor="t" anchorCtr="0">
            <a:noAutofit/>
          </a:bodyPr>
          <a:lstStyle/>
          <a:p>
            <a:pPr marL="0" indent="0" rtl="0">
              <a:spcBef>
                <a:spcPts val="0"/>
              </a:spcBef>
              <a:buNone/>
            </a:pPr>
            <a:r>
              <a:rPr lang="en" sz="2000">
                <a:latin typeface="Questrial"/>
                <a:ea typeface="Questrial"/>
                <a:cs typeface="Questrial"/>
                <a:sym typeface="Questrial"/>
              </a:rPr>
              <a:t>‣ </a:t>
            </a:r>
            <a:r>
              <a:rPr lang="en" sz="2000">
                <a:solidFill>
                  <a:srgbClr val="7F7F7F"/>
                </a:solidFill>
                <a:latin typeface="Questrial"/>
                <a:ea typeface="Questrial"/>
                <a:cs typeface="Questrial"/>
                <a:sym typeface="Questrial"/>
              </a:rPr>
              <a:t>Siddhant: machine learning model design and data mining</a:t>
            </a:r>
          </a:p>
          <a:p>
            <a:pPr marL="0" lvl="0" indent="0" rtl="0">
              <a:spcBef>
                <a:spcPts val="0"/>
              </a:spcBef>
              <a:buNone/>
            </a:pPr>
            <a:r>
              <a:rPr lang="en" sz="2000">
                <a:latin typeface="Questrial"/>
                <a:ea typeface="Questrial"/>
                <a:cs typeface="Questrial"/>
                <a:sym typeface="Questrial"/>
              </a:rPr>
              <a:t>‣ </a:t>
            </a:r>
            <a:r>
              <a:rPr lang="en" sz="2000">
                <a:solidFill>
                  <a:srgbClr val="7F7F7F"/>
                </a:solidFill>
                <a:latin typeface="Questrial"/>
                <a:ea typeface="Questrial"/>
                <a:cs typeface="Questrial"/>
                <a:sym typeface="Questrial"/>
              </a:rPr>
              <a:t>Dalton: data acquisition and infrastructure</a:t>
            </a:r>
          </a:p>
          <a:p>
            <a:pPr marL="0" lvl="0" indent="0" rtl="0">
              <a:spcBef>
                <a:spcPts val="0"/>
              </a:spcBef>
              <a:buNone/>
            </a:pPr>
            <a:r>
              <a:rPr lang="en" sz="2000">
                <a:latin typeface="Questrial"/>
                <a:ea typeface="Questrial"/>
                <a:cs typeface="Questrial"/>
                <a:sym typeface="Questrial"/>
              </a:rPr>
              <a:t>‣ </a:t>
            </a:r>
            <a:r>
              <a:rPr lang="en" sz="2000">
                <a:solidFill>
                  <a:srgbClr val="7F7F7F"/>
                </a:solidFill>
                <a:latin typeface="Questrial"/>
                <a:ea typeface="Questrial"/>
                <a:cs typeface="Questrial"/>
                <a:sym typeface="Questrial"/>
              </a:rPr>
              <a:t>Neil: machine learning research</a:t>
            </a:r>
          </a:p>
          <a:p>
            <a:pPr marL="0" lvl="0" indent="0" rtl="0">
              <a:spcBef>
                <a:spcPts val="0"/>
              </a:spcBef>
              <a:buClr>
                <a:schemeClr val="dk1"/>
              </a:buClr>
              <a:buSzPct val="55000"/>
              <a:buFont typeface="Arial"/>
              <a:buNone/>
            </a:pPr>
            <a:r>
              <a:rPr lang="en" sz="2000">
                <a:latin typeface="Questrial"/>
                <a:ea typeface="Questrial"/>
                <a:cs typeface="Questrial"/>
                <a:sym typeface="Questrial"/>
              </a:rPr>
              <a:t>‣ </a:t>
            </a:r>
            <a:r>
              <a:rPr lang="en" sz="2000">
                <a:solidFill>
                  <a:srgbClr val="7F7F7F"/>
                </a:solidFill>
                <a:latin typeface="Questrial"/>
                <a:ea typeface="Questrial"/>
                <a:cs typeface="Questrial"/>
                <a:sym typeface="Questrial"/>
              </a:rPr>
              <a:t>Abhimanyu: machine learning research</a:t>
            </a:r>
          </a:p>
        </p:txBody>
      </p:sp>
    </p:spTree>
  </p:cSld>
  <p:clrMapOvr>
    <a:masterClrMapping/>
  </p:clrMapOvr>
  <p:transition spd="slow">
    <p:cut/>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314"/>
        <p:cNvGrpSpPr/>
        <p:nvPr/>
      </p:nvGrpSpPr>
      <p:grpSpPr>
        <a:xfrm>
          <a:off x="0" y="0"/>
          <a:ext cx="0" cy="0"/>
          <a:chOff x="0" y="0"/>
          <a:chExt cx="0" cy="0"/>
        </a:xfrm>
      </p:grpSpPr>
      <p:sp>
        <p:nvSpPr>
          <p:cNvPr id="315" name="Shape 315"/>
          <p:cNvSpPr txBox="1">
            <a:spLocks noGrp="1"/>
          </p:cNvSpPr>
          <p:nvPr>
            <p:ph type="title"/>
          </p:nvPr>
        </p:nvSpPr>
        <p:spPr>
          <a:xfrm>
            <a:off x="0" y="4149300"/>
            <a:ext cx="7886700" cy="994200"/>
          </a:xfrm>
          <a:prstGeom prst="rect">
            <a:avLst/>
          </a:prstGeom>
          <a:noFill/>
          <a:ln>
            <a:noFill/>
          </a:ln>
        </p:spPr>
        <p:txBody>
          <a:bodyPr lIns="68575" tIns="34275" rIns="68575" bIns="34275" anchor="ctr" anchorCtr="0">
            <a:noAutofit/>
          </a:bodyPr>
          <a:lstStyle/>
          <a:p>
            <a:pPr marL="0" marR="0" lvl="0" indent="0" algn="l" rtl="0">
              <a:lnSpc>
                <a:spcPct val="90000"/>
              </a:lnSpc>
              <a:spcBef>
                <a:spcPts val="0"/>
              </a:spcBef>
              <a:spcAft>
                <a:spcPts val="0"/>
              </a:spcAft>
              <a:buClr>
                <a:srgbClr val="7F7F7F"/>
              </a:buClr>
              <a:buSzPct val="25000"/>
              <a:buFont typeface="Times New Roman"/>
              <a:buNone/>
            </a:pPr>
            <a:r>
              <a:rPr lang="en" u="sng" dirty="0" smtClean="0">
                <a:solidFill>
                  <a:srgbClr val="7F7F7F"/>
                </a:solidFill>
                <a:latin typeface="Consolas"/>
                <a:ea typeface="Consolas"/>
                <a:cs typeface="Consolas"/>
                <a:sym typeface="Consolas"/>
              </a:rPr>
              <a:t>P</a:t>
            </a:r>
            <a:r>
              <a:rPr lang="en" dirty="0" smtClean="0">
                <a:solidFill>
                  <a:srgbClr val="7F7F7F"/>
                </a:solidFill>
                <a:latin typeface="Consolas"/>
                <a:ea typeface="Consolas"/>
                <a:cs typeface="Consolas"/>
                <a:sym typeface="Consolas"/>
              </a:rPr>
              <a:t>OSTER</a:t>
            </a:r>
            <a:r>
              <a:rPr lang="en" dirty="0" smtClean="0">
                <a:solidFill>
                  <a:srgbClr val="000000"/>
                </a:solidFill>
                <a:latin typeface="Consolas"/>
                <a:ea typeface="Consolas"/>
                <a:cs typeface="Consolas"/>
                <a:sym typeface="Consolas"/>
              </a:rPr>
              <a:t>|</a:t>
            </a:r>
            <a:endParaRPr lang="en" dirty="0">
              <a:solidFill>
                <a:srgbClr val="000000"/>
              </a:solidFill>
              <a:latin typeface="Consolas"/>
              <a:ea typeface="Consolas"/>
              <a:cs typeface="Consolas"/>
              <a:sym typeface="Consolas"/>
            </a:endParaRPr>
          </a:p>
        </p:txBody>
      </p:sp>
    </p:spTree>
    <p:extLst>
      <p:ext uri="{BB962C8B-B14F-4D97-AF65-F5344CB8AC3E}">
        <p14:creationId xmlns:p14="http://schemas.microsoft.com/office/powerpoint/2010/main" val="2468802236"/>
      </p:ext>
    </p:extLst>
  </p:cSld>
  <p:clrMapOvr>
    <a:masterClrMapping/>
  </p:clrMapOvr>
  <p:transition spd="slow">
    <p:cut/>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314"/>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7642" y="116586"/>
            <a:ext cx="5728716" cy="4910328"/>
          </a:xfrm>
          <a:prstGeom prst="rect">
            <a:avLst/>
          </a:prstGeom>
        </p:spPr>
      </p:pic>
    </p:spTree>
    <p:extLst>
      <p:ext uri="{BB962C8B-B14F-4D97-AF65-F5344CB8AC3E}">
        <p14:creationId xmlns:p14="http://schemas.microsoft.com/office/powerpoint/2010/main" val="3764679940"/>
      </p:ext>
    </p:extLst>
  </p:cSld>
  <p:clrMapOvr>
    <a:masterClrMapping/>
  </p:clrMapOvr>
  <p:transition spd="slow">
    <p:cut/>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106"/>
        <p:cNvGrpSpPr/>
        <p:nvPr/>
      </p:nvGrpSpPr>
      <p:grpSpPr>
        <a:xfrm>
          <a:off x="0" y="0"/>
          <a:ext cx="0" cy="0"/>
          <a:chOff x="0" y="0"/>
          <a:chExt cx="0" cy="0"/>
        </a:xfrm>
      </p:grpSpPr>
      <p:sp>
        <p:nvSpPr>
          <p:cNvPr id="107" name="Shape 107"/>
          <p:cNvSpPr txBox="1">
            <a:spLocks noGrp="1"/>
          </p:cNvSpPr>
          <p:nvPr>
            <p:ph type="title"/>
          </p:nvPr>
        </p:nvSpPr>
        <p:spPr>
          <a:xfrm>
            <a:off x="628650" y="273843"/>
            <a:ext cx="7886700" cy="994200"/>
          </a:xfrm>
          <a:prstGeom prst="rect">
            <a:avLst/>
          </a:prstGeom>
          <a:solidFill>
            <a:srgbClr val="F2F2F2"/>
          </a:solidFill>
          <a:ln>
            <a:noFill/>
          </a:ln>
        </p:spPr>
        <p:txBody>
          <a:bodyPr lIns="68575" tIns="34275" rIns="68575" bIns="34275" anchor="ctr" anchorCtr="0">
            <a:noAutofit/>
          </a:bodyPr>
          <a:lstStyle/>
          <a:p>
            <a:pPr marL="0" marR="0" lvl="0" indent="0" algn="l" rtl="0">
              <a:lnSpc>
                <a:spcPct val="90000"/>
              </a:lnSpc>
              <a:spcBef>
                <a:spcPts val="0"/>
              </a:spcBef>
              <a:spcAft>
                <a:spcPts val="0"/>
              </a:spcAft>
              <a:buClr>
                <a:srgbClr val="7F7F7F"/>
              </a:buClr>
              <a:buSzPct val="25000"/>
              <a:buFont typeface="Times New Roman"/>
              <a:buNone/>
            </a:pPr>
            <a:r>
              <a:rPr lang="en" sz="3300" u="sng">
                <a:solidFill>
                  <a:srgbClr val="7F7F7F"/>
                </a:solidFill>
                <a:latin typeface="Consolas"/>
                <a:ea typeface="Consolas"/>
                <a:cs typeface="Consolas"/>
                <a:sym typeface="Consolas"/>
              </a:rPr>
              <a:t>D</a:t>
            </a:r>
            <a:r>
              <a:rPr lang="en" sz="3300">
                <a:solidFill>
                  <a:srgbClr val="7F7F7F"/>
                </a:solidFill>
                <a:latin typeface="Consolas"/>
                <a:ea typeface="Consolas"/>
                <a:cs typeface="Consolas"/>
                <a:sym typeface="Consolas"/>
              </a:rPr>
              <a:t>ATA </a:t>
            </a:r>
            <a:r>
              <a:rPr lang="en">
                <a:solidFill>
                  <a:srgbClr val="7F7F7F"/>
                </a:solidFill>
                <a:latin typeface="Consolas"/>
                <a:ea typeface="Consolas"/>
                <a:cs typeface="Consolas"/>
                <a:sym typeface="Consolas"/>
              </a:rPr>
              <a:t>PREPROCESSING</a:t>
            </a:r>
            <a:r>
              <a:rPr lang="en" sz="3300">
                <a:solidFill>
                  <a:srgbClr val="000000"/>
                </a:solidFill>
                <a:latin typeface="Consolas"/>
                <a:ea typeface="Consolas"/>
                <a:cs typeface="Consolas"/>
                <a:sym typeface="Consolas"/>
              </a:rPr>
              <a:t>|</a:t>
            </a:r>
          </a:p>
        </p:txBody>
      </p:sp>
      <p:sp>
        <p:nvSpPr>
          <p:cNvPr id="108" name="Shape 108"/>
          <p:cNvSpPr txBox="1">
            <a:spLocks noGrp="1"/>
          </p:cNvSpPr>
          <p:nvPr>
            <p:ph type="body" idx="1"/>
          </p:nvPr>
        </p:nvSpPr>
        <p:spPr>
          <a:xfrm>
            <a:off x="628650" y="1369218"/>
            <a:ext cx="7886700" cy="3263400"/>
          </a:xfrm>
          <a:prstGeom prst="rect">
            <a:avLst/>
          </a:prstGeom>
          <a:noFill/>
          <a:ln>
            <a:noFill/>
          </a:ln>
        </p:spPr>
        <p:txBody>
          <a:bodyPr lIns="68575" tIns="34275" rIns="68575" bIns="34275" anchor="t" anchorCtr="0">
            <a:noAutofit/>
          </a:bodyPr>
          <a:lstStyle/>
          <a:p>
            <a:pPr marL="0" lvl="0" indent="0" rtl="0">
              <a:spcBef>
                <a:spcPts val="0"/>
              </a:spcBef>
              <a:buNone/>
            </a:pPr>
            <a:r>
              <a:rPr lang="en" sz="2000" dirty="0">
                <a:latin typeface="Questrial"/>
                <a:ea typeface="Questrial"/>
                <a:cs typeface="Questrial"/>
                <a:sym typeface="Questrial"/>
              </a:rPr>
              <a:t>‣</a:t>
            </a:r>
            <a:r>
              <a:rPr lang="en" sz="2000" dirty="0">
                <a:solidFill>
                  <a:srgbClr val="7F7F7F"/>
                </a:solidFill>
                <a:latin typeface="Questrial"/>
                <a:ea typeface="Questrial"/>
                <a:cs typeface="Questrial"/>
                <a:sym typeface="Questrial"/>
              </a:rPr>
              <a:t> To start off with, the text files are parsed into a readable format.</a:t>
            </a:r>
          </a:p>
          <a:p>
            <a:pPr marL="0" lvl="0" indent="0" rtl="0">
              <a:spcBef>
                <a:spcPts val="0"/>
              </a:spcBef>
              <a:buNone/>
            </a:pPr>
            <a:r>
              <a:rPr lang="en" sz="2000" dirty="0">
                <a:latin typeface="Questrial"/>
                <a:ea typeface="Questrial"/>
                <a:cs typeface="Questrial"/>
                <a:sym typeface="Questrial"/>
              </a:rPr>
              <a:t>‣</a:t>
            </a:r>
            <a:r>
              <a:rPr lang="en" sz="2000" dirty="0">
                <a:solidFill>
                  <a:srgbClr val="7F7F7F"/>
                </a:solidFill>
                <a:latin typeface="Questrial"/>
                <a:ea typeface="Questrial"/>
                <a:cs typeface="Questrial"/>
                <a:sym typeface="Questrial"/>
              </a:rPr>
              <a:t> Movies with genres such as Adult, Documentary as well as television events disguised as movies corresponding to genres such as Reality-TV, Talk Show, etc. are filtered out to remove noise and redundancy.</a:t>
            </a:r>
          </a:p>
          <a:p>
            <a:pPr marL="0" lvl="0" indent="0" rtl="0">
              <a:spcBef>
                <a:spcPts val="0"/>
              </a:spcBef>
              <a:buNone/>
            </a:pPr>
            <a:r>
              <a:rPr lang="en" sz="2000" dirty="0">
                <a:latin typeface="Questrial"/>
                <a:ea typeface="Questrial"/>
                <a:cs typeface="Questrial"/>
                <a:sym typeface="Questrial"/>
              </a:rPr>
              <a:t>‣</a:t>
            </a:r>
            <a:r>
              <a:rPr lang="en" sz="2000" dirty="0">
                <a:solidFill>
                  <a:srgbClr val="7F7F7F"/>
                </a:solidFill>
                <a:latin typeface="Questrial"/>
                <a:ea typeface="Questrial"/>
                <a:cs typeface="Questrial"/>
                <a:sym typeface="Questrial"/>
              </a:rPr>
              <a:t> Similarly, made-for-television movies are also filtered out using the Rating column. Movies with Rating starting with TV, for example, TV-13, are filtered out.</a:t>
            </a:r>
          </a:p>
          <a:p>
            <a:pPr marL="0" lvl="0" indent="0" rtl="0">
              <a:spcBef>
                <a:spcPts val="0"/>
              </a:spcBef>
              <a:buNone/>
            </a:pPr>
            <a:r>
              <a:rPr lang="en" sz="2000" dirty="0">
                <a:latin typeface="Questrial"/>
                <a:ea typeface="Questrial"/>
                <a:cs typeface="Questrial"/>
                <a:sym typeface="Questrial"/>
              </a:rPr>
              <a:t>‣</a:t>
            </a:r>
            <a:r>
              <a:rPr lang="en" sz="2000" dirty="0">
                <a:solidFill>
                  <a:srgbClr val="7F7F7F"/>
                </a:solidFill>
                <a:latin typeface="Questrial"/>
                <a:ea typeface="Questrial"/>
                <a:cs typeface="Questrial"/>
                <a:sym typeface="Questrial"/>
              </a:rPr>
              <a:t> Despite being a huge library of </a:t>
            </a:r>
            <a:r>
              <a:rPr lang="en" sz="2000" dirty="0" smtClean="0">
                <a:solidFill>
                  <a:srgbClr val="7F7F7F"/>
                </a:solidFill>
                <a:latin typeface="Questrial"/>
                <a:ea typeface="Questrial"/>
                <a:cs typeface="Questrial"/>
                <a:sym typeface="Questrial"/>
              </a:rPr>
              <a:t>movies, </a:t>
            </a:r>
            <a:r>
              <a:rPr lang="en" sz="2000" dirty="0">
                <a:solidFill>
                  <a:srgbClr val="7F7F7F"/>
                </a:solidFill>
                <a:latin typeface="Questrial"/>
                <a:ea typeface="Questrial"/>
                <a:cs typeface="Questrial"/>
                <a:sym typeface="Questrial"/>
              </a:rPr>
              <a:t>iMDB does not have all the required data for a large chunk of the movies. This makes it impossible to filter out television movies as well as other television services such as pay-per-views.</a:t>
            </a:r>
          </a:p>
          <a:p>
            <a:pPr marL="0" lvl="0" indent="0" rtl="0">
              <a:spcBef>
                <a:spcPts val="0"/>
              </a:spcBef>
              <a:buNone/>
            </a:pPr>
            <a:endParaRPr sz="2000" dirty="0">
              <a:solidFill>
                <a:srgbClr val="7F7F7F"/>
              </a:solidFill>
              <a:latin typeface="Questrial"/>
              <a:ea typeface="Questrial"/>
              <a:cs typeface="Questrial"/>
              <a:sym typeface="Questrial"/>
            </a:endParaRPr>
          </a:p>
          <a:p>
            <a:pPr marL="0" lvl="0" indent="0" algn="l" rtl="0">
              <a:spcBef>
                <a:spcPts val="0"/>
              </a:spcBef>
              <a:buNone/>
            </a:pPr>
            <a:endParaRPr sz="2000" dirty="0">
              <a:solidFill>
                <a:srgbClr val="7F7F7F"/>
              </a:solidFill>
              <a:latin typeface="Questrial"/>
              <a:ea typeface="Questrial"/>
              <a:cs typeface="Questrial"/>
              <a:sym typeface="Questrial"/>
            </a:endParaRPr>
          </a:p>
        </p:txBody>
      </p:sp>
    </p:spTree>
  </p:cSld>
  <p:clrMapOvr>
    <a:masterClrMapping/>
  </p:clrMapOvr>
  <p:transition spd="slow">
    <p:cut/>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112"/>
        <p:cNvGrpSpPr/>
        <p:nvPr/>
      </p:nvGrpSpPr>
      <p:grpSpPr>
        <a:xfrm>
          <a:off x="0" y="0"/>
          <a:ext cx="0" cy="0"/>
          <a:chOff x="0" y="0"/>
          <a:chExt cx="0" cy="0"/>
        </a:xfrm>
      </p:grpSpPr>
      <p:sp>
        <p:nvSpPr>
          <p:cNvPr id="113" name="Shape 113"/>
          <p:cNvSpPr txBox="1">
            <a:spLocks noGrp="1"/>
          </p:cNvSpPr>
          <p:nvPr>
            <p:ph type="title"/>
          </p:nvPr>
        </p:nvSpPr>
        <p:spPr>
          <a:xfrm>
            <a:off x="628650" y="273843"/>
            <a:ext cx="7886700" cy="994200"/>
          </a:xfrm>
          <a:prstGeom prst="rect">
            <a:avLst/>
          </a:prstGeom>
          <a:solidFill>
            <a:srgbClr val="F2F2F2"/>
          </a:solidFill>
          <a:ln>
            <a:noFill/>
          </a:ln>
        </p:spPr>
        <p:txBody>
          <a:bodyPr lIns="68575" tIns="34275" rIns="68575" bIns="34275" anchor="ctr" anchorCtr="0">
            <a:noAutofit/>
          </a:bodyPr>
          <a:lstStyle/>
          <a:p>
            <a:pPr marL="0" marR="0" lvl="0" indent="0" algn="l" rtl="0">
              <a:lnSpc>
                <a:spcPct val="90000"/>
              </a:lnSpc>
              <a:spcBef>
                <a:spcPts val="0"/>
              </a:spcBef>
              <a:spcAft>
                <a:spcPts val="0"/>
              </a:spcAft>
              <a:buClr>
                <a:srgbClr val="7F7F7F"/>
              </a:buClr>
              <a:buSzPct val="25000"/>
              <a:buFont typeface="Times New Roman"/>
              <a:buNone/>
            </a:pPr>
            <a:r>
              <a:rPr lang="en" sz="3300" u="sng">
                <a:solidFill>
                  <a:srgbClr val="7F7F7F"/>
                </a:solidFill>
                <a:latin typeface="Consolas"/>
                <a:ea typeface="Consolas"/>
                <a:cs typeface="Consolas"/>
                <a:sym typeface="Consolas"/>
              </a:rPr>
              <a:t>D</a:t>
            </a:r>
            <a:r>
              <a:rPr lang="en" sz="3300">
                <a:solidFill>
                  <a:srgbClr val="7F7F7F"/>
                </a:solidFill>
                <a:latin typeface="Consolas"/>
                <a:ea typeface="Consolas"/>
                <a:cs typeface="Consolas"/>
                <a:sym typeface="Consolas"/>
              </a:rPr>
              <a:t>ATA </a:t>
            </a:r>
            <a:r>
              <a:rPr lang="en">
                <a:solidFill>
                  <a:srgbClr val="7F7F7F"/>
                </a:solidFill>
                <a:latin typeface="Consolas"/>
                <a:ea typeface="Consolas"/>
                <a:cs typeface="Consolas"/>
                <a:sym typeface="Consolas"/>
              </a:rPr>
              <a:t>PREPROCESSING</a:t>
            </a:r>
            <a:r>
              <a:rPr lang="en" sz="3300">
                <a:solidFill>
                  <a:srgbClr val="000000"/>
                </a:solidFill>
                <a:latin typeface="Consolas"/>
                <a:ea typeface="Consolas"/>
                <a:cs typeface="Consolas"/>
                <a:sym typeface="Consolas"/>
              </a:rPr>
              <a:t>|</a:t>
            </a:r>
          </a:p>
        </p:txBody>
      </p:sp>
      <p:sp>
        <p:nvSpPr>
          <p:cNvPr id="114" name="Shape 114"/>
          <p:cNvSpPr txBox="1">
            <a:spLocks noGrp="1"/>
          </p:cNvSpPr>
          <p:nvPr>
            <p:ph type="body" idx="1"/>
          </p:nvPr>
        </p:nvSpPr>
        <p:spPr>
          <a:xfrm>
            <a:off x="628650" y="1369218"/>
            <a:ext cx="7886700" cy="3263400"/>
          </a:xfrm>
          <a:prstGeom prst="rect">
            <a:avLst/>
          </a:prstGeom>
          <a:noFill/>
          <a:ln>
            <a:noFill/>
          </a:ln>
        </p:spPr>
        <p:txBody>
          <a:bodyPr lIns="68575" tIns="34275" rIns="68575" bIns="34275" anchor="t" anchorCtr="0">
            <a:noAutofit/>
          </a:bodyPr>
          <a:lstStyle/>
          <a:p>
            <a:pPr marL="0" lvl="0" indent="0" rtl="0">
              <a:spcBef>
                <a:spcPts val="0"/>
              </a:spcBef>
              <a:buNone/>
            </a:pPr>
            <a:r>
              <a:rPr lang="en" sz="2000">
                <a:latin typeface="Questrial"/>
                <a:ea typeface="Questrial"/>
                <a:cs typeface="Questrial"/>
                <a:sym typeface="Questrial"/>
              </a:rPr>
              <a:t>‣ </a:t>
            </a:r>
            <a:r>
              <a:rPr lang="en" sz="2000">
                <a:solidFill>
                  <a:srgbClr val="7F7F7F"/>
                </a:solidFill>
                <a:latin typeface="Questrial"/>
                <a:ea typeface="Questrial"/>
                <a:cs typeface="Questrial"/>
                <a:sym typeface="Questrial"/>
              </a:rPr>
              <a:t>For the sake of our project, we stuck with only movies based in USA, since they have a greater proportion of the complete data.</a:t>
            </a:r>
          </a:p>
          <a:p>
            <a:pPr marL="0" lvl="0" indent="0" rtl="0">
              <a:spcBef>
                <a:spcPts val="0"/>
              </a:spcBef>
              <a:buNone/>
            </a:pPr>
            <a:r>
              <a:rPr lang="en" sz="2000">
                <a:latin typeface="Questrial"/>
                <a:ea typeface="Questrial"/>
                <a:cs typeface="Questrial"/>
                <a:sym typeface="Questrial"/>
              </a:rPr>
              <a:t>‣</a:t>
            </a:r>
            <a:r>
              <a:rPr lang="en" sz="2000">
                <a:solidFill>
                  <a:srgbClr val="7F7F7F"/>
                </a:solidFill>
                <a:latin typeface="Questrial"/>
                <a:ea typeface="Questrial"/>
                <a:cs typeface="Questrial"/>
                <a:sym typeface="Questrial"/>
              </a:rPr>
              <a:t> Thus, out of a total of 1103922 movies, 71565 movies were taken for our model. </a:t>
            </a:r>
          </a:p>
          <a:p>
            <a:pPr marL="0" lvl="0" indent="0" rtl="0">
              <a:spcBef>
                <a:spcPts val="0"/>
              </a:spcBef>
              <a:buNone/>
            </a:pPr>
            <a:endParaRPr sz="2000">
              <a:solidFill>
                <a:srgbClr val="7F7F7F"/>
              </a:solidFill>
              <a:latin typeface="Questrial"/>
              <a:ea typeface="Questrial"/>
              <a:cs typeface="Questrial"/>
              <a:sym typeface="Questrial"/>
            </a:endParaRPr>
          </a:p>
          <a:p>
            <a:pPr marL="0" lvl="0" indent="0" rtl="0">
              <a:spcBef>
                <a:spcPts val="0"/>
              </a:spcBef>
              <a:buNone/>
            </a:pPr>
            <a:r>
              <a:rPr lang="en" sz="2000">
                <a:solidFill>
                  <a:srgbClr val="7F7F7F"/>
                </a:solidFill>
                <a:latin typeface="Questrial"/>
                <a:ea typeface="Questrial"/>
                <a:cs typeface="Questrial"/>
                <a:sym typeface="Questrial"/>
              </a:rPr>
              <a:t> </a:t>
            </a:r>
          </a:p>
          <a:p>
            <a:pPr marL="0" lvl="0" indent="0" rtl="0">
              <a:spcBef>
                <a:spcPts val="0"/>
              </a:spcBef>
              <a:buNone/>
            </a:pPr>
            <a:endParaRPr sz="2000">
              <a:solidFill>
                <a:srgbClr val="7F7F7F"/>
              </a:solidFill>
              <a:latin typeface="Questrial"/>
              <a:ea typeface="Questrial"/>
              <a:cs typeface="Questrial"/>
              <a:sym typeface="Questrial"/>
            </a:endParaRPr>
          </a:p>
          <a:p>
            <a:pPr marL="0" lvl="0" indent="0" algn="l" rtl="0">
              <a:spcBef>
                <a:spcPts val="0"/>
              </a:spcBef>
              <a:buNone/>
            </a:pPr>
            <a:endParaRPr sz="2000">
              <a:solidFill>
                <a:srgbClr val="7F7F7F"/>
              </a:solidFill>
              <a:latin typeface="Questrial"/>
              <a:ea typeface="Questrial"/>
              <a:cs typeface="Questrial"/>
              <a:sym typeface="Questrial"/>
            </a:endParaRPr>
          </a:p>
        </p:txBody>
      </p:sp>
    </p:spTree>
  </p:cSld>
  <p:clrMapOvr>
    <a:masterClrMapping/>
  </p:clrMapOvr>
  <p:transition spd="slow">
    <p:cut/>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118"/>
        <p:cNvGrpSpPr/>
        <p:nvPr/>
      </p:nvGrpSpPr>
      <p:grpSpPr>
        <a:xfrm>
          <a:off x="0" y="0"/>
          <a:ext cx="0" cy="0"/>
          <a:chOff x="0" y="0"/>
          <a:chExt cx="0" cy="0"/>
        </a:xfrm>
      </p:grpSpPr>
      <p:sp>
        <p:nvSpPr>
          <p:cNvPr id="119" name="Shape 119"/>
          <p:cNvSpPr txBox="1">
            <a:spLocks noGrp="1"/>
          </p:cNvSpPr>
          <p:nvPr>
            <p:ph type="title"/>
          </p:nvPr>
        </p:nvSpPr>
        <p:spPr>
          <a:xfrm>
            <a:off x="628650" y="273843"/>
            <a:ext cx="7886700" cy="994200"/>
          </a:xfrm>
          <a:prstGeom prst="rect">
            <a:avLst/>
          </a:prstGeom>
          <a:solidFill>
            <a:srgbClr val="F2F2F2"/>
          </a:solidFill>
          <a:ln>
            <a:noFill/>
          </a:ln>
        </p:spPr>
        <p:txBody>
          <a:bodyPr lIns="68575" tIns="34275" rIns="68575" bIns="34275" anchor="ctr" anchorCtr="0">
            <a:noAutofit/>
          </a:bodyPr>
          <a:lstStyle/>
          <a:p>
            <a:pPr marL="0" marR="0" lvl="0" indent="0" algn="l" rtl="0">
              <a:lnSpc>
                <a:spcPct val="90000"/>
              </a:lnSpc>
              <a:spcBef>
                <a:spcPts val="0"/>
              </a:spcBef>
              <a:spcAft>
                <a:spcPts val="0"/>
              </a:spcAft>
              <a:buClr>
                <a:srgbClr val="7F7F7F"/>
              </a:buClr>
              <a:buSzPct val="25000"/>
              <a:buFont typeface="Times New Roman"/>
              <a:buNone/>
            </a:pPr>
            <a:r>
              <a:rPr lang="en" u="sng">
                <a:solidFill>
                  <a:srgbClr val="7F7F7F"/>
                </a:solidFill>
                <a:latin typeface="Consolas"/>
                <a:ea typeface="Consolas"/>
                <a:cs typeface="Consolas"/>
                <a:sym typeface="Consolas"/>
              </a:rPr>
              <a:t>S</a:t>
            </a:r>
            <a:r>
              <a:rPr lang="en">
                <a:solidFill>
                  <a:srgbClr val="7F7F7F"/>
                </a:solidFill>
                <a:latin typeface="Consolas"/>
                <a:ea typeface="Consolas"/>
                <a:cs typeface="Consolas"/>
                <a:sym typeface="Consolas"/>
              </a:rPr>
              <a:t>TATISTICS</a:t>
            </a:r>
            <a:r>
              <a:rPr lang="en">
                <a:solidFill>
                  <a:srgbClr val="000000"/>
                </a:solidFill>
                <a:latin typeface="Consolas"/>
                <a:ea typeface="Consolas"/>
                <a:cs typeface="Consolas"/>
                <a:sym typeface="Consolas"/>
              </a:rPr>
              <a:t>|</a:t>
            </a:r>
          </a:p>
        </p:txBody>
      </p:sp>
      <p:sp>
        <p:nvSpPr>
          <p:cNvPr id="120" name="Shape 120"/>
          <p:cNvSpPr txBox="1">
            <a:spLocks noGrp="1"/>
          </p:cNvSpPr>
          <p:nvPr>
            <p:ph type="body" idx="1"/>
          </p:nvPr>
        </p:nvSpPr>
        <p:spPr>
          <a:xfrm>
            <a:off x="628650" y="1369218"/>
            <a:ext cx="7886700" cy="3263400"/>
          </a:xfrm>
          <a:prstGeom prst="rect">
            <a:avLst/>
          </a:prstGeom>
          <a:noFill/>
          <a:ln>
            <a:noFill/>
          </a:ln>
        </p:spPr>
        <p:txBody>
          <a:bodyPr lIns="68575" tIns="34275" rIns="68575" bIns="34275" anchor="t" anchorCtr="0">
            <a:noAutofit/>
          </a:bodyPr>
          <a:lstStyle/>
          <a:p>
            <a:pPr marL="0" lvl="0" indent="0" algn="l" rtl="0">
              <a:spcBef>
                <a:spcPts val="0"/>
              </a:spcBef>
              <a:buNone/>
            </a:pPr>
            <a:r>
              <a:rPr lang="en" sz="2000">
                <a:latin typeface="Questrial"/>
                <a:ea typeface="Questrial"/>
                <a:cs typeface="Questrial"/>
                <a:sym typeface="Questrial"/>
              </a:rPr>
              <a:t>‣ </a:t>
            </a:r>
            <a:r>
              <a:rPr lang="en" sz="2000">
                <a:solidFill>
                  <a:srgbClr val="7F7F7F"/>
                </a:solidFill>
                <a:latin typeface="Questrial"/>
                <a:ea typeface="Questrial"/>
                <a:cs typeface="Questrial"/>
                <a:sym typeface="Questrial"/>
              </a:rPr>
              <a:t>Total movies: 1103922</a:t>
            </a:r>
          </a:p>
          <a:p>
            <a:pPr marL="0" lvl="0" indent="0" algn="l" rtl="0">
              <a:spcBef>
                <a:spcPts val="0"/>
              </a:spcBef>
              <a:buNone/>
            </a:pPr>
            <a:r>
              <a:rPr lang="en" sz="2000">
                <a:latin typeface="Questrial"/>
                <a:ea typeface="Questrial"/>
                <a:cs typeface="Questrial"/>
                <a:sym typeface="Questrial"/>
              </a:rPr>
              <a:t>‣ </a:t>
            </a:r>
            <a:r>
              <a:rPr lang="en" sz="2000">
                <a:solidFill>
                  <a:srgbClr val="7F7F7F"/>
                </a:solidFill>
                <a:latin typeface="Questrial"/>
                <a:ea typeface="Questrial"/>
                <a:cs typeface="Questrial"/>
                <a:sym typeface="Questrial"/>
              </a:rPr>
              <a:t>Movies in our model (USA only): 71565 (training + test)</a:t>
            </a:r>
          </a:p>
          <a:p>
            <a:pPr marL="0" lvl="0" indent="0" algn="l" rtl="0">
              <a:spcBef>
                <a:spcPts val="0"/>
              </a:spcBef>
              <a:buNone/>
            </a:pPr>
            <a:r>
              <a:rPr lang="en" sz="2000">
                <a:latin typeface="Questrial"/>
                <a:ea typeface="Questrial"/>
                <a:cs typeface="Questrial"/>
                <a:sym typeface="Questrial"/>
              </a:rPr>
              <a:t>‣ </a:t>
            </a:r>
            <a:r>
              <a:rPr lang="en" sz="2000">
                <a:solidFill>
                  <a:srgbClr val="7F7F7F"/>
                </a:solidFill>
                <a:latin typeface="Questrial"/>
                <a:ea typeface="Questrial"/>
                <a:cs typeface="Questrial"/>
                <a:sym typeface="Questrial"/>
              </a:rPr>
              <a:t>Actors: 76440 (training)</a:t>
            </a:r>
          </a:p>
          <a:p>
            <a:pPr marL="0" lvl="0" indent="0" algn="l" rtl="0">
              <a:spcBef>
                <a:spcPts val="0"/>
              </a:spcBef>
              <a:buNone/>
            </a:pPr>
            <a:r>
              <a:rPr lang="en" sz="2000">
                <a:latin typeface="Questrial"/>
                <a:ea typeface="Questrial"/>
                <a:cs typeface="Questrial"/>
                <a:sym typeface="Questrial"/>
              </a:rPr>
              <a:t>‣ </a:t>
            </a:r>
            <a:r>
              <a:rPr lang="en" sz="2000">
                <a:solidFill>
                  <a:srgbClr val="7F7F7F"/>
                </a:solidFill>
                <a:latin typeface="Questrial"/>
                <a:ea typeface="Questrial"/>
                <a:cs typeface="Questrial"/>
                <a:sym typeface="Questrial"/>
              </a:rPr>
              <a:t>Directors: 20962 (training)</a:t>
            </a:r>
          </a:p>
          <a:p>
            <a:pPr marL="0" lvl="0" indent="0" algn="l" rtl="0">
              <a:spcBef>
                <a:spcPts val="0"/>
              </a:spcBef>
              <a:buNone/>
            </a:pPr>
            <a:r>
              <a:rPr lang="en" sz="2000">
                <a:latin typeface="Questrial"/>
                <a:ea typeface="Questrial"/>
                <a:cs typeface="Questrial"/>
                <a:sym typeface="Questrial"/>
              </a:rPr>
              <a:t>‣ </a:t>
            </a:r>
            <a:r>
              <a:rPr lang="en" sz="2000">
                <a:solidFill>
                  <a:srgbClr val="7F7F7F"/>
                </a:solidFill>
                <a:latin typeface="Questrial"/>
                <a:ea typeface="Questrial"/>
                <a:cs typeface="Questrial"/>
                <a:sym typeface="Questrial"/>
              </a:rPr>
              <a:t>Plot keywords: 60376 (training)</a:t>
            </a:r>
          </a:p>
          <a:p>
            <a:pPr marL="0" lvl="0" indent="0" algn="l" rtl="0">
              <a:spcBef>
                <a:spcPts val="0"/>
              </a:spcBef>
              <a:buNone/>
            </a:pPr>
            <a:r>
              <a:rPr lang="en" sz="2000">
                <a:latin typeface="Questrial"/>
                <a:ea typeface="Questrial"/>
                <a:cs typeface="Questrial"/>
                <a:sym typeface="Questrial"/>
              </a:rPr>
              <a:t>‣ </a:t>
            </a:r>
            <a:r>
              <a:rPr lang="en" sz="2000">
                <a:solidFill>
                  <a:srgbClr val="7F7F7F"/>
                </a:solidFill>
                <a:latin typeface="Questrial"/>
                <a:ea typeface="Questrial"/>
                <a:cs typeface="Questrial"/>
                <a:sym typeface="Questrial"/>
              </a:rPr>
              <a:t>Movies with box-office budget data: 15556 (training + test)</a:t>
            </a:r>
          </a:p>
          <a:p>
            <a:pPr marL="0" lvl="0" indent="0" algn="l" rtl="0">
              <a:spcBef>
                <a:spcPts val="0"/>
              </a:spcBef>
              <a:buNone/>
            </a:pPr>
            <a:r>
              <a:rPr lang="en" sz="2000">
                <a:latin typeface="Questrial"/>
                <a:ea typeface="Questrial"/>
                <a:cs typeface="Questrial"/>
                <a:sym typeface="Questrial"/>
              </a:rPr>
              <a:t>‣ </a:t>
            </a:r>
            <a:r>
              <a:rPr lang="en" sz="2000">
                <a:solidFill>
                  <a:srgbClr val="7F7F7F"/>
                </a:solidFill>
                <a:latin typeface="Questrial"/>
                <a:ea typeface="Questrial"/>
                <a:cs typeface="Questrial"/>
                <a:sym typeface="Questrial"/>
              </a:rPr>
              <a:t>Movies with box-office gross data: 4205 (training + test)</a:t>
            </a:r>
          </a:p>
          <a:p>
            <a:pPr marL="0" lvl="0" indent="0" algn="l" rtl="0">
              <a:spcBef>
                <a:spcPts val="0"/>
              </a:spcBef>
              <a:buNone/>
            </a:pPr>
            <a:r>
              <a:rPr lang="en" sz="2000">
                <a:latin typeface="Questrial"/>
                <a:ea typeface="Questrial"/>
                <a:cs typeface="Questrial"/>
                <a:sym typeface="Questrial"/>
              </a:rPr>
              <a:t>‣ </a:t>
            </a:r>
            <a:r>
              <a:rPr lang="en" sz="2000">
                <a:solidFill>
                  <a:srgbClr val="7F7F7F"/>
                </a:solidFill>
                <a:latin typeface="Questrial"/>
                <a:ea typeface="Questrial"/>
                <a:cs typeface="Questrial"/>
                <a:sym typeface="Questrial"/>
              </a:rPr>
              <a:t>Movies with box-office data: 4201 (training + test)</a:t>
            </a:r>
          </a:p>
        </p:txBody>
      </p:sp>
    </p:spTree>
  </p:cSld>
  <p:clrMapOvr>
    <a:masterClrMapping/>
  </p:clrMapOvr>
  <p:transition spd="slow">
    <p:cut/>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124"/>
        <p:cNvGrpSpPr/>
        <p:nvPr/>
      </p:nvGrpSpPr>
      <p:grpSpPr>
        <a:xfrm>
          <a:off x="0" y="0"/>
          <a:ext cx="0" cy="0"/>
          <a:chOff x="0" y="0"/>
          <a:chExt cx="0" cy="0"/>
        </a:xfrm>
      </p:grpSpPr>
      <p:sp>
        <p:nvSpPr>
          <p:cNvPr id="125" name="Shape 125"/>
          <p:cNvSpPr txBox="1">
            <a:spLocks noGrp="1"/>
          </p:cNvSpPr>
          <p:nvPr>
            <p:ph type="title"/>
          </p:nvPr>
        </p:nvSpPr>
        <p:spPr>
          <a:xfrm>
            <a:off x="628650" y="273843"/>
            <a:ext cx="7886700" cy="994200"/>
          </a:xfrm>
          <a:prstGeom prst="rect">
            <a:avLst/>
          </a:prstGeom>
          <a:noFill/>
          <a:ln>
            <a:noFill/>
          </a:ln>
        </p:spPr>
        <p:txBody>
          <a:bodyPr lIns="68575" tIns="34275" rIns="68575" bIns="34275" anchor="ctr" anchorCtr="0">
            <a:noAutofit/>
          </a:bodyPr>
          <a:lstStyle/>
          <a:p>
            <a:pPr marL="0" marR="0" lvl="0" indent="0" algn="l" rtl="0">
              <a:lnSpc>
                <a:spcPct val="90000"/>
              </a:lnSpc>
              <a:spcBef>
                <a:spcPts val="0"/>
              </a:spcBef>
              <a:spcAft>
                <a:spcPts val="0"/>
              </a:spcAft>
              <a:buClr>
                <a:srgbClr val="7F7F7F"/>
              </a:buClr>
              <a:buSzPct val="25000"/>
              <a:buFont typeface="Times New Roman"/>
              <a:buNone/>
            </a:pPr>
            <a:r>
              <a:rPr lang="en" sz="3300" b="0" i="0" u="sng" strike="noStrike" cap="none" baseline="0">
                <a:solidFill>
                  <a:srgbClr val="7F7F7F"/>
                </a:solidFill>
                <a:latin typeface="Consolas"/>
                <a:ea typeface="Consolas"/>
                <a:cs typeface="Consolas"/>
                <a:sym typeface="Consolas"/>
              </a:rPr>
              <a:t>V</a:t>
            </a:r>
            <a:r>
              <a:rPr lang="en" sz="3300" b="0" i="0" u="none" strike="noStrike" cap="none" baseline="0">
                <a:solidFill>
                  <a:srgbClr val="7F7F7F"/>
                </a:solidFill>
                <a:latin typeface="Consolas"/>
                <a:ea typeface="Consolas"/>
                <a:cs typeface="Consolas"/>
                <a:sym typeface="Consolas"/>
              </a:rPr>
              <a:t>ARIABLES</a:t>
            </a:r>
            <a:r>
              <a:rPr lang="en" sz="3300" b="0" i="0" u="none" strike="noStrike" cap="none" baseline="0">
                <a:solidFill>
                  <a:srgbClr val="000000"/>
                </a:solidFill>
                <a:latin typeface="Consolas"/>
                <a:ea typeface="Consolas"/>
                <a:cs typeface="Consolas"/>
                <a:sym typeface="Consolas"/>
              </a:rPr>
              <a:t>|</a:t>
            </a:r>
          </a:p>
        </p:txBody>
      </p:sp>
      <p:sp>
        <p:nvSpPr>
          <p:cNvPr id="126" name="Shape 126"/>
          <p:cNvSpPr txBox="1">
            <a:spLocks noGrp="1"/>
          </p:cNvSpPr>
          <p:nvPr>
            <p:ph type="body" idx="1"/>
          </p:nvPr>
        </p:nvSpPr>
        <p:spPr>
          <a:xfrm>
            <a:off x="628650" y="1369218"/>
            <a:ext cx="7886700" cy="3263400"/>
          </a:xfrm>
          <a:prstGeom prst="rect">
            <a:avLst/>
          </a:prstGeom>
          <a:noFill/>
          <a:ln>
            <a:noFill/>
          </a:ln>
        </p:spPr>
        <p:txBody>
          <a:bodyPr lIns="68575" tIns="34275" rIns="68575" bIns="34275" anchor="t" anchorCtr="0">
            <a:noAutofit/>
          </a:bodyPr>
          <a:lstStyle/>
          <a:p>
            <a:pPr marL="0" marR="0" lvl="0" indent="0" algn="l" rtl="0">
              <a:lnSpc>
                <a:spcPct val="90000"/>
              </a:lnSpc>
              <a:spcBef>
                <a:spcPts val="0"/>
              </a:spcBef>
              <a:spcAft>
                <a:spcPts val="0"/>
              </a:spcAft>
              <a:buNone/>
            </a:pPr>
            <a:r>
              <a:rPr lang="en" sz="2000">
                <a:latin typeface="Questrial"/>
                <a:ea typeface="Questrial"/>
                <a:cs typeface="Questrial"/>
                <a:sym typeface="Questrial"/>
              </a:rPr>
              <a:t>‣ </a:t>
            </a:r>
            <a:r>
              <a:rPr lang="en" sz="2100" b="0" i="0" u="none" strike="noStrike" cap="none" baseline="0">
                <a:solidFill>
                  <a:srgbClr val="7F7F7F"/>
                </a:solidFill>
                <a:latin typeface="Questrial"/>
                <a:ea typeface="Questrial"/>
                <a:cs typeface="Questrial"/>
                <a:sym typeface="Questrial"/>
              </a:rPr>
              <a:t>Independent variables (features):</a:t>
            </a:r>
          </a:p>
          <a:p>
            <a:pPr marL="457200" marR="0" lvl="0" indent="-342900" algn="l" rtl="0">
              <a:lnSpc>
                <a:spcPct val="90000"/>
              </a:lnSpc>
              <a:spcBef>
                <a:spcPts val="0"/>
              </a:spcBef>
              <a:spcAft>
                <a:spcPts val="0"/>
              </a:spcAft>
              <a:buClr>
                <a:srgbClr val="7F7F7F"/>
              </a:buClr>
              <a:buSzPct val="100000"/>
              <a:buFont typeface="Questrial"/>
              <a:buAutoNum type="arabicPeriod"/>
            </a:pPr>
            <a:r>
              <a:rPr lang="en" sz="1800" b="0" i="0" u="none" strike="noStrike" cap="none" baseline="0">
                <a:solidFill>
                  <a:srgbClr val="7F7F7F"/>
                </a:solidFill>
                <a:latin typeface="Questrial"/>
                <a:ea typeface="Questrial"/>
                <a:cs typeface="Questrial"/>
                <a:sym typeface="Questrial"/>
              </a:rPr>
              <a:t>Genre(s)</a:t>
            </a:r>
          </a:p>
          <a:p>
            <a:pPr marL="457200" marR="0" lvl="0" indent="-342900" algn="l" rtl="0">
              <a:lnSpc>
                <a:spcPct val="90000"/>
              </a:lnSpc>
              <a:spcBef>
                <a:spcPts val="0"/>
              </a:spcBef>
              <a:spcAft>
                <a:spcPts val="0"/>
              </a:spcAft>
              <a:buClr>
                <a:srgbClr val="7F7F7F"/>
              </a:buClr>
              <a:buSzPct val="100000"/>
              <a:buFont typeface="Questrial"/>
              <a:buAutoNum type="arabicPeriod"/>
            </a:pPr>
            <a:r>
              <a:rPr lang="en" sz="1800" b="0" i="0" u="none" strike="noStrike" cap="none" baseline="0">
                <a:solidFill>
                  <a:srgbClr val="7F7F7F"/>
                </a:solidFill>
                <a:latin typeface="Questrial"/>
                <a:ea typeface="Questrial"/>
                <a:cs typeface="Questrial"/>
                <a:sym typeface="Questrial"/>
              </a:rPr>
              <a:t>Director(s)</a:t>
            </a:r>
          </a:p>
          <a:p>
            <a:pPr marL="457200" marR="0" lvl="0" indent="-342900" algn="l" rtl="0">
              <a:lnSpc>
                <a:spcPct val="90000"/>
              </a:lnSpc>
              <a:spcBef>
                <a:spcPts val="0"/>
              </a:spcBef>
              <a:spcAft>
                <a:spcPts val="0"/>
              </a:spcAft>
              <a:buClr>
                <a:srgbClr val="7F7F7F"/>
              </a:buClr>
              <a:buSzPct val="100000"/>
              <a:buFont typeface="Questrial"/>
              <a:buAutoNum type="arabicPeriod"/>
            </a:pPr>
            <a:r>
              <a:rPr lang="en" sz="1800" b="0" i="0" u="none" strike="noStrike" cap="none" baseline="0">
                <a:solidFill>
                  <a:srgbClr val="7F7F7F"/>
                </a:solidFill>
                <a:latin typeface="Questrial"/>
                <a:ea typeface="Questrial"/>
                <a:cs typeface="Questrial"/>
                <a:sym typeface="Questrial"/>
              </a:rPr>
              <a:t>Actor(s)</a:t>
            </a:r>
          </a:p>
          <a:p>
            <a:pPr marL="457200" marR="0" lvl="0" indent="-342900" algn="l" rtl="0">
              <a:lnSpc>
                <a:spcPct val="90000"/>
              </a:lnSpc>
              <a:spcBef>
                <a:spcPts val="0"/>
              </a:spcBef>
              <a:spcAft>
                <a:spcPts val="0"/>
              </a:spcAft>
              <a:buClr>
                <a:srgbClr val="7F7F7F"/>
              </a:buClr>
              <a:buSzPct val="100000"/>
              <a:buFont typeface="Questrial"/>
              <a:buAutoNum type="arabicPeriod"/>
            </a:pPr>
            <a:r>
              <a:rPr lang="en" sz="1800">
                <a:solidFill>
                  <a:srgbClr val="7F7F7F"/>
                </a:solidFill>
                <a:latin typeface="Questrial"/>
                <a:ea typeface="Questrial"/>
                <a:cs typeface="Questrial"/>
                <a:sym typeface="Questrial"/>
              </a:rPr>
              <a:t>Plot keyword(s)</a:t>
            </a:r>
          </a:p>
          <a:p>
            <a:pPr marL="457200" marR="0" lvl="0" indent="0" algn="l" rtl="0">
              <a:lnSpc>
                <a:spcPct val="90000"/>
              </a:lnSpc>
              <a:spcBef>
                <a:spcPts val="0"/>
              </a:spcBef>
              <a:spcAft>
                <a:spcPts val="0"/>
              </a:spcAft>
              <a:buNone/>
            </a:pPr>
            <a:endParaRPr>
              <a:solidFill>
                <a:srgbClr val="7F7F7F"/>
              </a:solidFill>
              <a:latin typeface="Questrial"/>
              <a:ea typeface="Questrial"/>
              <a:cs typeface="Questrial"/>
              <a:sym typeface="Questrial"/>
            </a:endParaRPr>
          </a:p>
          <a:p>
            <a:pPr marL="0" marR="0" lvl="0" indent="0" algn="l" rtl="0">
              <a:lnSpc>
                <a:spcPct val="90000"/>
              </a:lnSpc>
              <a:spcBef>
                <a:spcPts val="0"/>
              </a:spcBef>
              <a:spcAft>
                <a:spcPts val="0"/>
              </a:spcAft>
              <a:buNone/>
            </a:pPr>
            <a:r>
              <a:rPr lang="en" sz="2000">
                <a:latin typeface="Questrial"/>
                <a:ea typeface="Questrial"/>
                <a:cs typeface="Questrial"/>
                <a:sym typeface="Questrial"/>
              </a:rPr>
              <a:t>‣ </a:t>
            </a:r>
            <a:r>
              <a:rPr lang="en" sz="2100" b="0" i="0" u="none" strike="noStrike" cap="none" baseline="0">
                <a:solidFill>
                  <a:srgbClr val="7F7F7F"/>
                </a:solidFill>
                <a:latin typeface="Questrial"/>
                <a:ea typeface="Questrial"/>
                <a:cs typeface="Questrial"/>
                <a:sym typeface="Questrial"/>
              </a:rPr>
              <a:t>Dependent variable (outcome):</a:t>
            </a:r>
          </a:p>
          <a:p>
            <a:pPr marL="457200" marR="0" lvl="0" indent="-342900" algn="l" rtl="0">
              <a:lnSpc>
                <a:spcPct val="90000"/>
              </a:lnSpc>
              <a:spcBef>
                <a:spcPts val="0"/>
              </a:spcBef>
              <a:spcAft>
                <a:spcPts val="0"/>
              </a:spcAft>
              <a:buClr>
                <a:srgbClr val="7F7F7F"/>
              </a:buClr>
              <a:buSzPct val="100000"/>
              <a:buFont typeface="Questrial"/>
              <a:buAutoNum type="arabicPeriod"/>
            </a:pPr>
            <a:r>
              <a:rPr lang="en" sz="1800">
                <a:solidFill>
                  <a:srgbClr val="7F7F7F"/>
                </a:solidFill>
                <a:latin typeface="Questrial"/>
                <a:ea typeface="Questrial"/>
                <a:cs typeface="Questrial"/>
                <a:sym typeface="Questrial"/>
              </a:rPr>
              <a:t>iMDB </a:t>
            </a:r>
            <a:r>
              <a:rPr lang="en" sz="1800" b="0" i="0" u="none" strike="noStrike" cap="none" baseline="0">
                <a:solidFill>
                  <a:srgbClr val="7F7F7F"/>
                </a:solidFill>
                <a:latin typeface="Questrial"/>
                <a:ea typeface="Questrial"/>
                <a:cs typeface="Questrial"/>
                <a:sym typeface="Questrial"/>
              </a:rPr>
              <a:t>rating</a:t>
            </a:r>
          </a:p>
        </p:txBody>
      </p:sp>
    </p:spTree>
  </p:cSld>
  <p:clrMapOvr>
    <a:masterClrMapping/>
  </p:clrMapOvr>
  <p:transition spd="slow">
    <p:cut/>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130"/>
        <p:cNvGrpSpPr/>
        <p:nvPr/>
      </p:nvGrpSpPr>
      <p:grpSpPr>
        <a:xfrm>
          <a:off x="0" y="0"/>
          <a:ext cx="0" cy="0"/>
          <a:chOff x="0" y="0"/>
          <a:chExt cx="0" cy="0"/>
        </a:xfrm>
      </p:grpSpPr>
      <p:sp>
        <p:nvSpPr>
          <p:cNvPr id="131" name="Shape 131"/>
          <p:cNvSpPr txBox="1">
            <a:spLocks noGrp="1"/>
          </p:cNvSpPr>
          <p:nvPr>
            <p:ph type="title"/>
          </p:nvPr>
        </p:nvSpPr>
        <p:spPr>
          <a:xfrm>
            <a:off x="628650" y="273843"/>
            <a:ext cx="7886700" cy="994200"/>
          </a:xfrm>
          <a:prstGeom prst="rect">
            <a:avLst/>
          </a:prstGeom>
          <a:noFill/>
          <a:ln>
            <a:noFill/>
          </a:ln>
        </p:spPr>
        <p:txBody>
          <a:bodyPr lIns="68575" tIns="34275" rIns="68575" bIns="34275" anchor="ctr" anchorCtr="0">
            <a:noAutofit/>
          </a:bodyPr>
          <a:lstStyle/>
          <a:p>
            <a:pPr marL="0" marR="0" lvl="0" indent="0" algn="l" rtl="0">
              <a:lnSpc>
                <a:spcPct val="90000"/>
              </a:lnSpc>
              <a:spcBef>
                <a:spcPts val="0"/>
              </a:spcBef>
              <a:spcAft>
                <a:spcPts val="0"/>
              </a:spcAft>
              <a:buClr>
                <a:srgbClr val="7F7F7F"/>
              </a:buClr>
              <a:buSzPct val="25000"/>
              <a:buFont typeface="Times New Roman"/>
              <a:buNone/>
            </a:pPr>
            <a:r>
              <a:rPr lang="en" u="sng">
                <a:solidFill>
                  <a:srgbClr val="7F7F7F"/>
                </a:solidFill>
                <a:latin typeface="Consolas"/>
                <a:ea typeface="Consolas"/>
                <a:cs typeface="Consolas"/>
                <a:sym typeface="Consolas"/>
              </a:rPr>
              <a:t>F</a:t>
            </a:r>
            <a:r>
              <a:rPr lang="en">
                <a:solidFill>
                  <a:srgbClr val="7F7F7F"/>
                </a:solidFill>
                <a:latin typeface="Consolas"/>
                <a:ea typeface="Consolas"/>
                <a:cs typeface="Consolas"/>
                <a:sym typeface="Consolas"/>
              </a:rPr>
              <a:t>EATURE ENGINEERING</a:t>
            </a:r>
            <a:r>
              <a:rPr lang="en">
                <a:solidFill>
                  <a:srgbClr val="000000"/>
                </a:solidFill>
                <a:latin typeface="Consolas"/>
                <a:ea typeface="Consolas"/>
                <a:cs typeface="Consolas"/>
                <a:sym typeface="Consolas"/>
              </a:rPr>
              <a:t>|</a:t>
            </a:r>
          </a:p>
        </p:txBody>
      </p:sp>
      <p:sp>
        <p:nvSpPr>
          <p:cNvPr id="132" name="Shape 132"/>
          <p:cNvSpPr txBox="1">
            <a:spLocks noGrp="1"/>
          </p:cNvSpPr>
          <p:nvPr>
            <p:ph type="body" idx="1"/>
          </p:nvPr>
        </p:nvSpPr>
        <p:spPr>
          <a:xfrm>
            <a:off x="628650" y="1369218"/>
            <a:ext cx="7886700" cy="3263400"/>
          </a:xfrm>
          <a:prstGeom prst="rect">
            <a:avLst/>
          </a:prstGeom>
          <a:noFill/>
          <a:ln>
            <a:noFill/>
          </a:ln>
        </p:spPr>
        <p:txBody>
          <a:bodyPr lIns="68575" tIns="34275" rIns="68575" bIns="34275" anchor="t" anchorCtr="0">
            <a:noAutofit/>
          </a:bodyPr>
          <a:lstStyle/>
          <a:p>
            <a:pPr marL="0" marR="0" lvl="0" indent="0" algn="l" rtl="0">
              <a:lnSpc>
                <a:spcPct val="90000"/>
              </a:lnSpc>
              <a:spcBef>
                <a:spcPts val="0"/>
              </a:spcBef>
              <a:spcAft>
                <a:spcPts val="0"/>
              </a:spcAft>
              <a:buNone/>
            </a:pPr>
            <a:r>
              <a:rPr lang="en" sz="2000">
                <a:latin typeface="Questrial"/>
                <a:ea typeface="Questrial"/>
                <a:cs typeface="Questrial"/>
                <a:sym typeface="Questrial"/>
              </a:rPr>
              <a:t>‣ </a:t>
            </a:r>
            <a:r>
              <a:rPr lang="en" sz="2000">
                <a:solidFill>
                  <a:srgbClr val="7F7F7F"/>
                </a:solidFill>
                <a:latin typeface="Questrial"/>
                <a:ea typeface="Questrial"/>
                <a:cs typeface="Questrial"/>
                <a:sym typeface="Questrial"/>
              </a:rPr>
              <a:t>Since all the independent variables here are categorical, not continuous, need to convert the categorical variables into a form that “makes sense” to regression analysis.</a:t>
            </a:r>
          </a:p>
          <a:p>
            <a:pPr marL="0" lvl="0" indent="0" rtl="0">
              <a:spcBef>
                <a:spcPts val="0"/>
              </a:spcBef>
              <a:buNone/>
            </a:pPr>
            <a:r>
              <a:rPr lang="en" sz="2000">
                <a:latin typeface="Questrial"/>
                <a:ea typeface="Questrial"/>
                <a:cs typeface="Questrial"/>
                <a:sym typeface="Questrial"/>
              </a:rPr>
              <a:t>‣ </a:t>
            </a:r>
            <a:r>
              <a:rPr lang="en" sz="2000">
                <a:solidFill>
                  <a:srgbClr val="7F7F7F"/>
                </a:solidFill>
                <a:latin typeface="Questrial"/>
                <a:ea typeface="Questrial"/>
                <a:cs typeface="Questrial"/>
                <a:sym typeface="Questrial"/>
              </a:rPr>
              <a:t>All the independent variables are categorical; this is also known as an </a:t>
            </a:r>
            <a:r>
              <a:rPr lang="en" sz="2000" b="1">
                <a:solidFill>
                  <a:srgbClr val="7F7F7F"/>
                </a:solidFill>
                <a:latin typeface="Questrial"/>
                <a:ea typeface="Questrial"/>
                <a:cs typeface="Questrial"/>
                <a:sym typeface="Questrial"/>
              </a:rPr>
              <a:t>analysis of variance </a:t>
            </a:r>
            <a:r>
              <a:rPr lang="en" sz="2000">
                <a:solidFill>
                  <a:srgbClr val="7F7F7F"/>
                </a:solidFill>
                <a:latin typeface="Questrial"/>
                <a:ea typeface="Questrial"/>
                <a:cs typeface="Questrial"/>
                <a:sym typeface="Questrial"/>
              </a:rPr>
              <a:t>(ANOVA).</a:t>
            </a:r>
          </a:p>
          <a:p>
            <a:pPr marL="0" marR="0" lvl="0" indent="0" algn="l" rtl="0">
              <a:lnSpc>
                <a:spcPct val="90000"/>
              </a:lnSpc>
              <a:spcBef>
                <a:spcPts val="0"/>
              </a:spcBef>
              <a:spcAft>
                <a:spcPts val="0"/>
              </a:spcAft>
              <a:buNone/>
            </a:pPr>
            <a:r>
              <a:rPr lang="en" sz="2000">
                <a:latin typeface="Questrial"/>
                <a:ea typeface="Questrial"/>
                <a:cs typeface="Questrial"/>
                <a:sym typeface="Questrial"/>
              </a:rPr>
              <a:t>‣ </a:t>
            </a:r>
            <a:r>
              <a:rPr lang="en" sz="2000">
                <a:solidFill>
                  <a:srgbClr val="7F7F7F"/>
                </a:solidFill>
                <a:latin typeface="Questrial"/>
                <a:ea typeface="Questrial"/>
                <a:cs typeface="Questrial"/>
                <a:sym typeface="Questrial"/>
              </a:rPr>
              <a:t>Basically need to numerically represent the categories of a variable, called dummy variables, data coded according to 0 and 1 scheme.</a:t>
            </a:r>
          </a:p>
          <a:p>
            <a:pPr marL="0" marR="0" lvl="0" indent="0" algn="l" rtl="0">
              <a:lnSpc>
                <a:spcPct val="90000"/>
              </a:lnSpc>
              <a:spcBef>
                <a:spcPts val="0"/>
              </a:spcBef>
              <a:spcAft>
                <a:spcPts val="0"/>
              </a:spcAft>
              <a:buNone/>
            </a:pPr>
            <a:r>
              <a:rPr lang="en" sz="2000">
                <a:latin typeface="Questrial"/>
                <a:ea typeface="Questrial"/>
                <a:cs typeface="Questrial"/>
                <a:sym typeface="Questrial"/>
              </a:rPr>
              <a:t>‣ </a:t>
            </a:r>
            <a:r>
              <a:rPr lang="en" sz="2000">
                <a:solidFill>
                  <a:srgbClr val="7F7F7F"/>
                </a:solidFill>
                <a:latin typeface="Questrial"/>
                <a:ea typeface="Questrial"/>
                <a:cs typeface="Questrial"/>
                <a:sym typeface="Questrial"/>
              </a:rPr>
              <a:t>Interpretation: transform a variable such as Genre, which consists of categorical values such as Action, Drama, etc. into a feature matrix with scores of 1 and 0 that can be analyzed with regression.</a:t>
            </a:r>
          </a:p>
          <a:p>
            <a:pPr marL="0" marR="0" lvl="0" indent="0" algn="l" rtl="0">
              <a:lnSpc>
                <a:spcPct val="90000"/>
              </a:lnSpc>
              <a:spcBef>
                <a:spcPts val="800"/>
              </a:spcBef>
              <a:spcAft>
                <a:spcPts val="0"/>
              </a:spcAft>
              <a:buClr>
                <a:schemeClr val="dk1"/>
              </a:buClr>
              <a:buFont typeface="Arial"/>
              <a:buNone/>
            </a:pPr>
            <a:endParaRPr sz="2000" b="0" i="0" u="none" strike="noStrike" cap="none" baseline="0">
              <a:solidFill>
                <a:srgbClr val="7F7F7F"/>
              </a:solidFill>
              <a:latin typeface="Questrial"/>
              <a:ea typeface="Questrial"/>
              <a:cs typeface="Questrial"/>
              <a:sym typeface="Questrial"/>
            </a:endParaRPr>
          </a:p>
        </p:txBody>
      </p:sp>
    </p:spTree>
  </p:cSld>
  <p:clrMapOvr>
    <a:masterClrMapping/>
  </p:clrMapOvr>
  <p:transition spd="slow">
    <p:cut/>
  </p:transition>
  <p:timing>
    <p:tnLst>
      <p:par>
        <p:cTn id="1" dur="indefinite" restart="never" nodeType="tmRoot"/>
      </p:par>
    </p:tnLst>
  </p:timing>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361</TotalTime>
  <Words>2068</Words>
  <Application>Microsoft Office PowerPoint</Application>
  <PresentationFormat>On-screen Show (16:9)</PresentationFormat>
  <Paragraphs>173</Paragraphs>
  <Slides>42</Slides>
  <Notes>42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42</vt:i4>
      </vt:variant>
    </vt:vector>
  </HeadingPairs>
  <TitlesOfParts>
    <vt:vector size="48" baseType="lpstr">
      <vt:lpstr>Arial</vt:lpstr>
      <vt:lpstr>Questrial</vt:lpstr>
      <vt:lpstr>Calibri</vt:lpstr>
      <vt:lpstr>Consolas</vt:lpstr>
      <vt:lpstr>Times New Roman</vt:lpstr>
      <vt:lpstr>Office Theme</vt:lpstr>
      <vt:lpstr>Film Analytics|</vt:lpstr>
      <vt:lpstr>INTRODUCTION|</vt:lpstr>
      <vt:lpstr>DATA|</vt:lpstr>
      <vt:lpstr>DATA COLLECTION|</vt:lpstr>
      <vt:lpstr>DATA PREPROCESSING|</vt:lpstr>
      <vt:lpstr>DATA PREPROCESSING|</vt:lpstr>
      <vt:lpstr>STATISTICS|</vt:lpstr>
      <vt:lpstr>VARIABLES|</vt:lpstr>
      <vt:lpstr>FEATURE ENGINEERING|</vt:lpstr>
      <vt:lpstr>FEATURE ENGINEERING|</vt:lpstr>
      <vt:lpstr>MACHINE LEARNING|</vt:lpstr>
      <vt:lpstr>MACHINE LEARNING|</vt:lpstr>
      <vt:lpstr>LINEAR REGRESSION|</vt:lpstr>
      <vt:lpstr>MULTIPLE LINEAR REGRESSION|</vt:lpstr>
      <vt:lpstr>PowerPoint Presentation</vt:lpstr>
      <vt:lpstr>TRENDS|</vt:lpstr>
      <vt:lpstr>PowerPoint Presentation</vt:lpstr>
      <vt:lpstr>PowerPoint Presentation</vt:lpstr>
      <vt:lpstr>PowerPoint Presentation</vt:lpstr>
      <vt:lpstr>PowerPoint Presentation</vt:lpstr>
      <vt:lpstr>PowerPoint Presentation</vt:lpstr>
      <vt:lpstr>MULTIPLE LINEAR REGRESSION MODEL|</vt:lpstr>
      <vt:lpstr>OBSERVATIONS| </vt:lpstr>
      <vt:lpstr>OBSERVATIONS|</vt:lpstr>
      <vt:lpstr>ISSUES|</vt:lpstr>
      <vt:lpstr>LOGISTIC REGRESSION|</vt:lpstr>
      <vt:lpstr>ORDERED LOGISTIC REGRESSION|</vt:lpstr>
      <vt:lpstr>ORDERED LOGISTIC REGRESSION|</vt:lpstr>
      <vt:lpstr>ORDERED LOGISTIC REGRESSION|</vt:lpstr>
      <vt:lpstr>ORDERED LOGISTIC REGRESSION|</vt:lpstr>
      <vt:lpstr>ORDERED LOGIT MODEL|</vt:lpstr>
      <vt:lpstr>OBSERVATIONS| ‣ Predicted ordered rating vs. number of predictions for each actual ordered rating</vt:lpstr>
      <vt:lpstr>OBSERVATIONS|</vt:lpstr>
      <vt:lpstr>OBSERVATIONS|</vt:lpstr>
      <vt:lpstr>ISSUES|</vt:lpstr>
      <vt:lpstr>SIDE-BY-SIDE COMPARISON|</vt:lpstr>
      <vt:lpstr>CONCLUSION|</vt:lpstr>
      <vt:lpstr>CHALLENGES|</vt:lpstr>
      <vt:lpstr>FUTURE PLANS|</vt:lpstr>
      <vt:lpstr>CONTRIBUTIONS|</vt:lpstr>
      <vt:lpstr>POSTER|</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Film Analytics|</dc:title>
  <dc:creator>Siddhant</dc:creator>
  <cp:lastModifiedBy>Windows User</cp:lastModifiedBy>
  <cp:revision>15</cp:revision>
  <cp:lastPrinted>2015-12-09T04:12:35Z</cp:lastPrinted>
  <dcterms:modified xsi:type="dcterms:W3CDTF">2015-12-09T06:37:41Z</dcterms:modified>
</cp:coreProperties>
</file>